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894167" y="3205474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2129836" y="3315780"/>
            <a:ext cx="630781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760617" y="2957561"/>
            <a:ext cx="1953054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err="1"/>
              <a:t>setpass</a:t>
            </a:r>
            <a:r>
              <a:rPr lang="en-SG" sz="1801" dirty="0"/>
              <a:t>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1" y="3312830"/>
            <a:ext cx="1043330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620045" y="1979904"/>
            <a:ext cx="187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[input pass is the same as the current pass of the app</a:t>
            </a:r>
            <a:r>
              <a:rPr lang="en-US" sz="1400" dirty="0"/>
              <a:t>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Changes the password of the app to the new password specified by the user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21</cp:revision>
  <dcterms:created xsi:type="dcterms:W3CDTF">2017-07-28T00:49:09Z</dcterms:created>
  <dcterms:modified xsi:type="dcterms:W3CDTF">2018-11-10T11:23:42Z</dcterms:modified>
</cp:coreProperties>
</file>