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/>
    <p:restoredTop sz="94628"/>
  </p:normalViewPr>
  <p:slideViewPr>
    <p:cSldViewPr showGuides="1">
      <p:cViewPr varScale="1">
        <p:scale>
          <a:sx n="98" d="100"/>
          <a:sy n="98" d="100"/>
        </p:scale>
        <p:origin x="1408" y="19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743200" y="21793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:Loan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21565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d:Delete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06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48774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84957" y="4267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deleteLoan</a:t>
            </a:r>
            <a:r>
              <a:rPr lang="en-US" dirty="0">
                <a:solidFill>
                  <a:srgbClr val="7030A0"/>
                </a:solidFill>
              </a:rPr>
              <a:t>(p)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847551" y="3657600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parse(“1”)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742982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parse(“delete 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020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  <p:sp>
        <p:nvSpPr>
          <p:cNvPr id="40" name="Rectangle 62"/>
          <p:cNvSpPr/>
          <p:nvPr/>
        </p:nvSpPr>
        <p:spPr>
          <a:xfrm>
            <a:off x="4231981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DeleteCommand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</TotalTime>
  <Words>42</Words>
  <Application>Microsoft Macintosh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Liu Xiaohang</cp:lastModifiedBy>
  <cp:revision>71</cp:revision>
  <dcterms:created xsi:type="dcterms:W3CDTF">2016-07-22T14:33:02Z</dcterms:created>
  <dcterms:modified xsi:type="dcterms:W3CDTF">2018-10-25T11:20:29Z</dcterms:modified>
</cp:coreProperties>
</file>