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28"/>
  </p:normalViewPr>
  <p:slideViewPr>
    <p:cSldViewPr showGuides="1">
      <p:cViewPr varScale="1">
        <p:scale>
          <a:sx n="98" d="100"/>
          <a:sy n="98" d="100"/>
        </p:scale>
        <p:origin x="1408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:Loan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LoanBook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VersionedLoanBook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>
                <a:solidFill>
                  <a:srgbClr val="7030A0"/>
                </a:solidFill>
              </a:rPr>
              <a:t>ReadOnlyLoanBook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36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Liu Xiaohang</cp:lastModifiedBy>
  <cp:revision>107</cp:revision>
  <dcterms:created xsi:type="dcterms:W3CDTF">2016-07-22T14:33:02Z</dcterms:created>
  <dcterms:modified xsi:type="dcterms:W3CDTF">2018-10-24T09:21:10Z</dcterms:modified>
</cp:coreProperties>
</file>