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6"/>
    <p:restoredTop sz="93178"/>
  </p:normalViewPr>
  <p:slideViewPr>
    <p:cSldViewPr showGuides="1">
      <p:cViewPr>
        <p:scale>
          <a:sx n="110" d="100"/>
          <a:sy n="110" d="100"/>
        </p:scale>
        <p:origin x="592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5">
            <a:extLst>
              <a:ext uri="{FF2B5EF4-FFF2-40B4-BE49-F238E27FC236}">
                <a16:creationId xmlns:a16="http://schemas.microsoft.com/office/drawing/2014/main" id="{C27FDB57-2F3D-2E48-B09B-A0B2A7F60BD3}"/>
              </a:ext>
            </a:extLst>
          </p:cNvPr>
          <p:cNvSpPr/>
          <p:nvPr/>
        </p:nvSpPr>
        <p:spPr>
          <a:xfrm>
            <a:off x="3325275" y="382162"/>
            <a:ext cx="5782761" cy="60948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E9C0DDC2-FCB8-5142-8407-549299E67DBC}"/>
              </a:ext>
            </a:extLst>
          </p:cNvPr>
          <p:cNvSpPr/>
          <p:nvPr/>
        </p:nvSpPr>
        <p:spPr>
          <a:xfrm>
            <a:off x="80660" y="382162"/>
            <a:ext cx="3049423" cy="609483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88643" y="607926"/>
            <a:ext cx="14593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LoanCard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52006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937860"/>
            <a:ext cx="152399" cy="41675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14807" y="623179"/>
            <a:ext cx="12571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nric:Nric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851041" y="971597"/>
            <a:ext cx="0" cy="5200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80038" y="1407443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90617" y="803189"/>
            <a:ext cx="59802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5999" y="1446215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739069" y="2189982"/>
            <a:ext cx="20409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7" y="510539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9C340DEC-DBC8-B849-B765-9C77D2C8D836}"/>
              </a:ext>
            </a:extLst>
          </p:cNvPr>
          <p:cNvSpPr/>
          <p:nvPr/>
        </p:nvSpPr>
        <p:spPr>
          <a:xfrm>
            <a:off x="5246208" y="2016602"/>
            <a:ext cx="130699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phone:Phone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DA4150-3017-1041-A453-0568EF640506}"/>
              </a:ext>
            </a:extLst>
          </p:cNvPr>
          <p:cNvCxnSpPr>
            <a:cxnSpLocks/>
          </p:cNvCxnSpPr>
          <p:nvPr/>
        </p:nvCxnSpPr>
        <p:spPr>
          <a:xfrm flipH="1">
            <a:off x="5741793" y="2365020"/>
            <a:ext cx="40649" cy="38071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9634C-C495-BE49-B0F1-5297F9B4944D}"/>
              </a:ext>
            </a:extLst>
          </p:cNvPr>
          <p:cNvSpPr/>
          <p:nvPr/>
        </p:nvSpPr>
        <p:spPr>
          <a:xfrm>
            <a:off x="5711439" y="2800866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099049-2FB4-FB4E-B4A0-C77B08C1CE0E}"/>
              </a:ext>
            </a:extLst>
          </p:cNvPr>
          <p:cNvCxnSpPr>
            <a:cxnSpLocks/>
          </p:cNvCxnSpPr>
          <p:nvPr/>
        </p:nvCxnSpPr>
        <p:spPr>
          <a:xfrm>
            <a:off x="1739068" y="2824385"/>
            <a:ext cx="4002725" cy="251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38FB1A-A588-074D-A5B5-F4C6521A47FA}"/>
              </a:ext>
            </a:extLst>
          </p:cNvPr>
          <p:cNvSpPr txBox="1"/>
          <p:nvPr/>
        </p:nvSpPr>
        <p:spPr>
          <a:xfrm>
            <a:off x="4217400" y="2839638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5CCCD-FE97-BF46-B15F-C5081FDF73CD}"/>
              </a:ext>
            </a:extLst>
          </p:cNvPr>
          <p:cNvCxnSpPr>
            <a:cxnSpLocks/>
          </p:cNvCxnSpPr>
          <p:nvPr/>
        </p:nvCxnSpPr>
        <p:spPr>
          <a:xfrm>
            <a:off x="1658677" y="3583405"/>
            <a:ext cx="40527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DCBA8D5-4108-6F4A-A224-FCEE9F4BAC8A}"/>
              </a:ext>
            </a:extLst>
          </p:cNvPr>
          <p:cNvSpPr/>
          <p:nvPr/>
        </p:nvSpPr>
        <p:spPr>
          <a:xfrm>
            <a:off x="6858001" y="3410025"/>
            <a:ext cx="129091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email:Email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688241-D474-4749-BA1E-FF59BEB03AEF}"/>
              </a:ext>
            </a:extLst>
          </p:cNvPr>
          <p:cNvCxnSpPr>
            <a:cxnSpLocks/>
          </p:cNvCxnSpPr>
          <p:nvPr/>
        </p:nvCxnSpPr>
        <p:spPr>
          <a:xfrm>
            <a:off x="7591511" y="3758443"/>
            <a:ext cx="10583" cy="241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CEE200-3968-4443-8423-3AF4D4AE56EF}"/>
              </a:ext>
            </a:extLst>
          </p:cNvPr>
          <p:cNvSpPr/>
          <p:nvPr/>
        </p:nvSpPr>
        <p:spPr>
          <a:xfrm>
            <a:off x="7520508" y="4194289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895148-13F6-8345-B31F-FA5E99B1D446}"/>
              </a:ext>
            </a:extLst>
          </p:cNvPr>
          <p:cNvCxnSpPr>
            <a:cxnSpLocks/>
          </p:cNvCxnSpPr>
          <p:nvPr/>
        </p:nvCxnSpPr>
        <p:spPr>
          <a:xfrm>
            <a:off x="1739069" y="4194289"/>
            <a:ext cx="5811793" cy="26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216430-E251-EA4A-B191-3BE7876719C0}"/>
              </a:ext>
            </a:extLst>
          </p:cNvPr>
          <p:cNvSpPr txBox="1"/>
          <p:nvPr/>
        </p:nvSpPr>
        <p:spPr>
          <a:xfrm>
            <a:off x="6026469" y="4233061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F6628E-B9DD-D74E-BAD3-91E4CBDB4A68}"/>
              </a:ext>
            </a:extLst>
          </p:cNvPr>
          <p:cNvCxnSpPr>
            <a:cxnSpLocks/>
          </p:cNvCxnSpPr>
          <p:nvPr/>
        </p:nvCxnSpPr>
        <p:spPr>
          <a:xfrm>
            <a:off x="1739068" y="4976828"/>
            <a:ext cx="57814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56406A-002F-D24A-B161-5186DC236411}"/>
              </a:ext>
            </a:extLst>
          </p:cNvPr>
          <p:cNvSpPr/>
          <p:nvPr/>
        </p:nvSpPr>
        <p:spPr>
          <a:xfrm>
            <a:off x="3886200" y="1534009"/>
            <a:ext cx="184799" cy="5233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2929ACB-F6DC-AF49-89BE-2D617E2F5AD9}"/>
              </a:ext>
            </a:extLst>
          </p:cNvPr>
          <p:cNvCxnSpPr/>
          <p:nvPr/>
        </p:nvCxnSpPr>
        <p:spPr>
          <a:xfrm rot="16200000" flipH="1">
            <a:off x="3908622" y="145106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E1A6A1B-7A4D-5C44-87CD-525BB18D0EE0}"/>
              </a:ext>
            </a:extLst>
          </p:cNvPr>
          <p:cNvCxnSpPr>
            <a:cxnSpLocks/>
          </p:cNvCxnSpPr>
          <p:nvPr/>
        </p:nvCxnSpPr>
        <p:spPr>
          <a:xfrm rot="5400000">
            <a:off x="3915321" y="2050355"/>
            <a:ext cx="143524" cy="135732"/>
          </a:xfrm>
          <a:prstGeom prst="curvedConnector3">
            <a:avLst>
              <a:gd name="adj1" fmla="val 251616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E8FE41-CAD0-5E49-B99C-7A864F8156E1}"/>
              </a:ext>
            </a:extLst>
          </p:cNvPr>
          <p:cNvSpPr txBox="1"/>
          <p:nvPr/>
        </p:nvSpPr>
        <p:spPr>
          <a:xfrm>
            <a:off x="4253756" y="1059936"/>
            <a:ext cx="1488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doCensoring</a:t>
            </a:r>
            <a:r>
              <a:rPr lang="en-US" sz="1400" dirty="0">
                <a:solidFill>
                  <a:srgbClr val="7030A0"/>
                </a:solidFill>
              </a:rPr>
              <a:t>(length)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E1230D-575A-374C-8C39-BE358A8F7979}"/>
              </a:ext>
            </a:extLst>
          </p:cNvPr>
          <p:cNvSpPr/>
          <p:nvPr/>
        </p:nvSpPr>
        <p:spPr>
          <a:xfrm>
            <a:off x="5799981" y="2929422"/>
            <a:ext cx="184799" cy="5233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6339A85-CD6A-4A4E-8092-B7EEF5358CA8}"/>
              </a:ext>
            </a:extLst>
          </p:cNvPr>
          <p:cNvCxnSpPr/>
          <p:nvPr/>
        </p:nvCxnSpPr>
        <p:spPr>
          <a:xfrm rot="16200000" flipH="1">
            <a:off x="5822403" y="2846475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C748A24-8985-574F-A0AA-32AA48373A64}"/>
              </a:ext>
            </a:extLst>
          </p:cNvPr>
          <p:cNvCxnSpPr>
            <a:cxnSpLocks/>
          </p:cNvCxnSpPr>
          <p:nvPr/>
        </p:nvCxnSpPr>
        <p:spPr>
          <a:xfrm rot="5400000">
            <a:off x="5853833" y="3459023"/>
            <a:ext cx="132048" cy="97746"/>
          </a:xfrm>
          <a:prstGeom prst="curvedConnector3">
            <a:avLst>
              <a:gd name="adj1" fmla="val 321731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4D5E19-66E5-F644-991B-D284E2C468EE}"/>
              </a:ext>
            </a:extLst>
          </p:cNvPr>
          <p:cNvSpPr txBox="1"/>
          <p:nvPr/>
        </p:nvSpPr>
        <p:spPr>
          <a:xfrm>
            <a:off x="6167537" y="2455349"/>
            <a:ext cx="1488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doCensoring</a:t>
            </a:r>
            <a:r>
              <a:rPr lang="en-US" sz="1400" dirty="0">
                <a:solidFill>
                  <a:srgbClr val="7030A0"/>
                </a:solidFill>
              </a:rPr>
              <a:t>(length)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5C46CA-33CB-3647-A135-4DFA78810826}"/>
              </a:ext>
            </a:extLst>
          </p:cNvPr>
          <p:cNvSpPr/>
          <p:nvPr/>
        </p:nvSpPr>
        <p:spPr>
          <a:xfrm>
            <a:off x="7663801" y="4353409"/>
            <a:ext cx="184799" cy="5233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C00D4C0-37C3-574B-ACCB-B9099FF34F18}"/>
              </a:ext>
            </a:extLst>
          </p:cNvPr>
          <p:cNvCxnSpPr>
            <a:cxnSpLocks/>
          </p:cNvCxnSpPr>
          <p:nvPr/>
        </p:nvCxnSpPr>
        <p:spPr>
          <a:xfrm>
            <a:off x="7672528" y="4194291"/>
            <a:ext cx="176072" cy="149108"/>
          </a:xfrm>
          <a:prstGeom prst="curvedConnector3">
            <a:avLst>
              <a:gd name="adj1" fmla="val 20777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2A1580-A85F-0146-88B4-419E97645B55}"/>
              </a:ext>
            </a:extLst>
          </p:cNvPr>
          <p:cNvSpPr txBox="1"/>
          <p:nvPr/>
        </p:nvSpPr>
        <p:spPr>
          <a:xfrm>
            <a:off x="7620000" y="3975556"/>
            <a:ext cx="1488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doCensoring</a:t>
            </a:r>
            <a:r>
              <a:rPr lang="en-US" sz="1400" dirty="0">
                <a:solidFill>
                  <a:srgbClr val="7030A0"/>
                </a:solidFill>
              </a:rPr>
              <a:t>(length)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1FE2B54-056B-A043-9871-4AAF429EE9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85716" y="4841451"/>
            <a:ext cx="151921" cy="123869"/>
          </a:xfrm>
          <a:prstGeom prst="curvedConnector3">
            <a:avLst>
              <a:gd name="adj1" fmla="val -140472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65</cp:revision>
  <cp:lastPrinted>2018-10-18T13:23:02Z</cp:lastPrinted>
  <dcterms:created xsi:type="dcterms:W3CDTF">2016-07-22T14:33:02Z</dcterms:created>
  <dcterms:modified xsi:type="dcterms:W3CDTF">2018-10-25T10:52:54Z</dcterms:modified>
</cp:coreProperties>
</file>