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00" d="100"/>
          <a:sy n="100" d="100"/>
        </p:scale>
        <p:origin x="1162" y="-33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81000" y="1339853"/>
            <a:ext cx="8458200" cy="361028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1742569" y="4393143"/>
            <a:ext cx="797803" cy="27541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922683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2"/>
            <a:endCxn id="62" idx="0"/>
          </p:cNvCxnSpPr>
          <p:nvPr/>
        </p:nvCxnSpPr>
        <p:spPr>
          <a:xfrm>
            <a:off x="1642881" y="3271130"/>
            <a:ext cx="4417997" cy="288602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217337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88045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0"/>
          </p:cNvCxnSpPr>
          <p:nvPr/>
        </p:nvCxnSpPr>
        <p:spPr>
          <a:xfrm rot="16200000" flipH="1">
            <a:off x="1640636" y="3892308"/>
            <a:ext cx="330484" cy="67118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71226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11059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 rot="5400000">
            <a:off x="1352262" y="385794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86415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85495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49447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111898" y="35500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UniqueLoanList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586107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5706785" y="3559732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Loan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277999" y="364558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514047" y="3732275"/>
            <a:ext cx="192738" cy="83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973532" y="2564238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422212" y="363679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6658260" y="2707130"/>
            <a:ext cx="315272" cy="101635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973532" y="2887216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Nric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6658260" y="3030108"/>
            <a:ext cx="315272" cy="6933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973532" y="3210194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 flipV="1">
            <a:off x="6658260" y="3353086"/>
            <a:ext cx="315272" cy="3703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973532" y="3533171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 flipV="1">
            <a:off x="6658260" y="3676063"/>
            <a:ext cx="315272" cy="4741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2814746" y="268755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823434" y="23865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522057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189346" y="328838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503171" y="4420048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1"/>
            <a:endCxn id="122" idx="0"/>
          </p:cNvCxnSpPr>
          <p:nvPr/>
        </p:nvCxnSpPr>
        <p:spPr>
          <a:xfrm rot="16200000" flipH="1">
            <a:off x="481039" y="3864516"/>
            <a:ext cx="838648" cy="27241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921442" y="348857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32416" y="355769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34529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82208" y="42110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874397" y="336175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6973532" y="2228817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6658260" y="2371709"/>
            <a:ext cx="315272" cy="135177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6727378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431316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3"/>
            <a:endCxn id="49" idx="1"/>
          </p:cNvCxnSpPr>
          <p:nvPr/>
        </p:nvCxnSpPr>
        <p:spPr>
          <a:xfrm>
            <a:off x="3822155" y="3007222"/>
            <a:ext cx="289743" cy="716229"/>
          </a:xfrm>
          <a:prstGeom prst="bentConnector3">
            <a:avLst>
              <a:gd name="adj1" fmla="val 4211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1930208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159424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7C242852-2260-4B53-B3D0-1F9D384D8359}"/>
              </a:ext>
            </a:extLst>
          </p:cNvPr>
          <p:cNvSpPr/>
          <p:nvPr/>
        </p:nvSpPr>
        <p:spPr>
          <a:xfrm>
            <a:off x="7608038" y="1594426"/>
            <a:ext cx="998782" cy="44226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{abstract}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DataField</a:t>
            </a:r>
            <a:endParaRPr lang="en-US" sz="1050" dirty="0">
              <a:solidFill>
                <a:srgbClr val="7030A0"/>
              </a:solidFill>
            </a:endParaRPr>
          </a:p>
        </p:txBody>
      </p:sp>
      <p:cxnSp>
        <p:nvCxnSpPr>
          <p:cNvPr id="57" name="Elbow Connector 106">
            <a:extLst>
              <a:ext uri="{FF2B5EF4-FFF2-40B4-BE49-F238E27FC236}">
                <a16:creationId xmlns:a16="http://schemas.microsoft.com/office/drawing/2014/main" id="{07D7295B-5C2D-425A-9895-0197F8048D91}"/>
              </a:ext>
            </a:extLst>
          </p:cNvPr>
          <p:cNvCxnSpPr>
            <a:cxnSpLocks/>
            <a:stCxn id="52" idx="3"/>
            <a:endCxn id="56" idx="2"/>
          </p:cNvCxnSpPr>
          <p:nvPr/>
        </p:nvCxnSpPr>
        <p:spPr>
          <a:xfrm flipV="1">
            <a:off x="7696200" y="2036690"/>
            <a:ext cx="411229" cy="335019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" name="Elbow Connector 106">
            <a:extLst>
              <a:ext uri="{FF2B5EF4-FFF2-40B4-BE49-F238E27FC236}">
                <a16:creationId xmlns:a16="http://schemas.microsoft.com/office/drawing/2014/main" id="{BB44A3CD-63F5-4EEE-9102-3051C3296A6B}"/>
              </a:ext>
            </a:extLst>
          </p:cNvPr>
          <p:cNvCxnSpPr>
            <a:cxnSpLocks/>
            <a:stCxn id="76" idx="3"/>
            <a:endCxn id="56" idx="2"/>
          </p:cNvCxnSpPr>
          <p:nvPr/>
        </p:nvCxnSpPr>
        <p:spPr>
          <a:xfrm flipV="1">
            <a:off x="7696200" y="2036690"/>
            <a:ext cx="411229" cy="670440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Elbow Connector 106">
            <a:extLst>
              <a:ext uri="{FF2B5EF4-FFF2-40B4-BE49-F238E27FC236}">
                <a16:creationId xmlns:a16="http://schemas.microsoft.com/office/drawing/2014/main" id="{FD78641A-8B9A-4AA5-B198-8676613C093F}"/>
              </a:ext>
            </a:extLst>
          </p:cNvPr>
          <p:cNvCxnSpPr>
            <a:cxnSpLocks/>
            <a:stCxn id="80" idx="3"/>
            <a:endCxn id="56" idx="2"/>
          </p:cNvCxnSpPr>
          <p:nvPr/>
        </p:nvCxnSpPr>
        <p:spPr>
          <a:xfrm flipV="1">
            <a:off x="7696200" y="2036690"/>
            <a:ext cx="411229" cy="993418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106">
            <a:extLst>
              <a:ext uri="{FF2B5EF4-FFF2-40B4-BE49-F238E27FC236}">
                <a16:creationId xmlns:a16="http://schemas.microsoft.com/office/drawing/2014/main" id="{5CFC7354-B732-4B87-A033-0A8A7E51163B}"/>
              </a:ext>
            </a:extLst>
          </p:cNvPr>
          <p:cNvCxnSpPr>
            <a:cxnSpLocks/>
            <a:stCxn id="83" idx="3"/>
            <a:endCxn id="56" idx="2"/>
          </p:cNvCxnSpPr>
          <p:nvPr/>
        </p:nvCxnSpPr>
        <p:spPr>
          <a:xfrm flipV="1">
            <a:off x="7696200" y="2036690"/>
            <a:ext cx="411229" cy="1316396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106">
            <a:extLst>
              <a:ext uri="{FF2B5EF4-FFF2-40B4-BE49-F238E27FC236}">
                <a16:creationId xmlns:a16="http://schemas.microsoft.com/office/drawing/2014/main" id="{4216EDB4-D77D-4B3D-A69B-CB5669B42D79}"/>
              </a:ext>
            </a:extLst>
          </p:cNvPr>
          <p:cNvCxnSpPr>
            <a:cxnSpLocks/>
            <a:stCxn id="85" idx="3"/>
            <a:endCxn id="56" idx="2"/>
          </p:cNvCxnSpPr>
          <p:nvPr/>
        </p:nvCxnSpPr>
        <p:spPr>
          <a:xfrm flipV="1">
            <a:off x="7696200" y="2036690"/>
            <a:ext cx="411229" cy="1639373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Isosceles Triangle 102">
            <a:extLst>
              <a:ext uri="{FF2B5EF4-FFF2-40B4-BE49-F238E27FC236}">
                <a16:creationId xmlns:a16="http://schemas.microsoft.com/office/drawing/2014/main" id="{1FF4CB8B-8CEC-447C-9C68-562E5B836F78}"/>
              </a:ext>
            </a:extLst>
          </p:cNvPr>
          <p:cNvSpPr/>
          <p:nvPr/>
        </p:nvSpPr>
        <p:spPr>
          <a:xfrm>
            <a:off x="7972177" y="206077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32456900-D996-4562-ADB9-236D632995B8}"/>
              </a:ext>
            </a:extLst>
          </p:cNvPr>
          <p:cNvSpPr/>
          <p:nvPr/>
        </p:nvSpPr>
        <p:spPr>
          <a:xfrm>
            <a:off x="6973532" y="3849742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4F0A7961-0E4C-4FE2-9F3F-9C535A9EB40D}"/>
              </a:ext>
            </a:extLst>
          </p:cNvPr>
          <p:cNvSpPr/>
          <p:nvPr/>
        </p:nvSpPr>
        <p:spPr>
          <a:xfrm>
            <a:off x="6973532" y="4172720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LoanTime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8" name="Rectangle 8">
            <a:extLst>
              <a:ext uri="{FF2B5EF4-FFF2-40B4-BE49-F238E27FC236}">
                <a16:creationId xmlns:a16="http://schemas.microsoft.com/office/drawing/2014/main" id="{10CCB02B-907B-4C48-8BEE-9D892D2FBB6B}"/>
              </a:ext>
            </a:extLst>
          </p:cNvPr>
          <p:cNvSpPr/>
          <p:nvPr/>
        </p:nvSpPr>
        <p:spPr>
          <a:xfrm>
            <a:off x="6973532" y="4495697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LoanRate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9" name="Elbow Connector 106">
            <a:extLst>
              <a:ext uri="{FF2B5EF4-FFF2-40B4-BE49-F238E27FC236}">
                <a16:creationId xmlns:a16="http://schemas.microsoft.com/office/drawing/2014/main" id="{126BE35D-76B3-4EC2-B273-5E1241448300}"/>
              </a:ext>
            </a:extLst>
          </p:cNvPr>
          <p:cNvCxnSpPr>
            <a:cxnSpLocks/>
            <a:stCxn id="82" idx="3"/>
            <a:endCxn id="56" idx="2"/>
          </p:cNvCxnSpPr>
          <p:nvPr/>
        </p:nvCxnSpPr>
        <p:spPr>
          <a:xfrm flipV="1">
            <a:off x="7696200" y="2036690"/>
            <a:ext cx="411229" cy="1955944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106">
            <a:extLst>
              <a:ext uri="{FF2B5EF4-FFF2-40B4-BE49-F238E27FC236}">
                <a16:creationId xmlns:a16="http://schemas.microsoft.com/office/drawing/2014/main" id="{75382193-8255-42B3-937A-A65A0DBC5925}"/>
              </a:ext>
            </a:extLst>
          </p:cNvPr>
          <p:cNvCxnSpPr>
            <a:cxnSpLocks/>
            <a:stCxn id="87" idx="3"/>
            <a:endCxn id="56" idx="2"/>
          </p:cNvCxnSpPr>
          <p:nvPr/>
        </p:nvCxnSpPr>
        <p:spPr>
          <a:xfrm flipV="1">
            <a:off x="7696200" y="2036690"/>
            <a:ext cx="411229" cy="2278922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106">
            <a:extLst>
              <a:ext uri="{FF2B5EF4-FFF2-40B4-BE49-F238E27FC236}">
                <a16:creationId xmlns:a16="http://schemas.microsoft.com/office/drawing/2014/main" id="{96D27E4F-2307-4395-B103-FFF66FED1410}"/>
              </a:ext>
            </a:extLst>
          </p:cNvPr>
          <p:cNvCxnSpPr>
            <a:cxnSpLocks/>
            <a:stCxn id="88" idx="3"/>
            <a:endCxn id="56" idx="2"/>
          </p:cNvCxnSpPr>
          <p:nvPr/>
        </p:nvCxnSpPr>
        <p:spPr>
          <a:xfrm flipV="1">
            <a:off x="7696200" y="2036690"/>
            <a:ext cx="411229" cy="2601899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1" name="Elbow Connector 85">
            <a:extLst>
              <a:ext uri="{FF2B5EF4-FFF2-40B4-BE49-F238E27FC236}">
                <a16:creationId xmlns:a16="http://schemas.microsoft.com/office/drawing/2014/main" id="{E15EE972-CAFD-41AE-ABB3-0E65A0F91BE5}"/>
              </a:ext>
            </a:extLst>
          </p:cNvPr>
          <p:cNvCxnSpPr>
            <a:cxnSpLocks/>
            <a:stCxn id="78" idx="3"/>
            <a:endCxn id="82" idx="1"/>
          </p:cNvCxnSpPr>
          <p:nvPr/>
        </p:nvCxnSpPr>
        <p:spPr>
          <a:xfrm>
            <a:off x="6658260" y="3723480"/>
            <a:ext cx="315272" cy="26915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85">
            <a:extLst>
              <a:ext uri="{FF2B5EF4-FFF2-40B4-BE49-F238E27FC236}">
                <a16:creationId xmlns:a16="http://schemas.microsoft.com/office/drawing/2014/main" id="{4D4ACC97-F85C-43F5-8F9F-C002799A989E}"/>
              </a:ext>
            </a:extLst>
          </p:cNvPr>
          <p:cNvCxnSpPr>
            <a:cxnSpLocks/>
            <a:stCxn id="78" idx="3"/>
            <a:endCxn id="87" idx="1"/>
          </p:cNvCxnSpPr>
          <p:nvPr/>
        </p:nvCxnSpPr>
        <p:spPr>
          <a:xfrm>
            <a:off x="6658260" y="3723480"/>
            <a:ext cx="315272" cy="5921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6" name="Elbow Connector 85">
            <a:extLst>
              <a:ext uri="{FF2B5EF4-FFF2-40B4-BE49-F238E27FC236}">
                <a16:creationId xmlns:a16="http://schemas.microsoft.com/office/drawing/2014/main" id="{8125435C-BC6A-4FED-BB59-BF180944EB08}"/>
              </a:ext>
            </a:extLst>
          </p:cNvPr>
          <p:cNvCxnSpPr>
            <a:cxnSpLocks/>
            <a:stCxn id="78" idx="3"/>
            <a:endCxn id="88" idx="1"/>
          </p:cNvCxnSpPr>
          <p:nvPr/>
        </p:nvCxnSpPr>
        <p:spPr>
          <a:xfrm>
            <a:off x="6658260" y="3723480"/>
            <a:ext cx="315272" cy="91510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2" name="Elbow Connector 106">
            <a:extLst>
              <a:ext uri="{FF2B5EF4-FFF2-40B4-BE49-F238E27FC236}">
                <a16:creationId xmlns:a16="http://schemas.microsoft.com/office/drawing/2014/main" id="{03F511F5-5D2B-4DE1-B668-2CDD9F46E4D6}"/>
              </a:ext>
            </a:extLst>
          </p:cNvPr>
          <p:cNvCxnSpPr>
            <a:cxnSpLocks/>
            <a:stCxn id="9" idx="2"/>
            <a:endCxn id="194" idx="2"/>
          </p:cNvCxnSpPr>
          <p:nvPr/>
        </p:nvCxnSpPr>
        <p:spPr>
          <a:xfrm flipV="1">
            <a:off x="1642881" y="3027918"/>
            <a:ext cx="4417997" cy="243212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3" name="Rectangle 8">
            <a:extLst>
              <a:ext uri="{FF2B5EF4-FFF2-40B4-BE49-F238E27FC236}">
                <a16:creationId xmlns:a16="http://schemas.microsoft.com/office/drawing/2014/main" id="{0ACE7F62-86AC-4C3C-A304-6EA192EF91C6}"/>
              </a:ext>
            </a:extLst>
          </p:cNvPr>
          <p:cNvSpPr/>
          <p:nvPr/>
        </p:nvSpPr>
        <p:spPr>
          <a:xfrm>
            <a:off x="4092812" y="267673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UniqueBikeList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94" name="Rectangle 8">
            <a:extLst>
              <a:ext uri="{FF2B5EF4-FFF2-40B4-BE49-F238E27FC236}">
                <a16:creationId xmlns:a16="http://schemas.microsoft.com/office/drawing/2014/main" id="{7EBA1755-EA7F-4D76-A423-DBAA91D0CE9D}"/>
              </a:ext>
            </a:extLst>
          </p:cNvPr>
          <p:cNvSpPr/>
          <p:nvPr/>
        </p:nvSpPr>
        <p:spPr>
          <a:xfrm>
            <a:off x="5706785" y="268115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Bike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95" name="Flowchart: Decision 96">
            <a:extLst>
              <a:ext uri="{FF2B5EF4-FFF2-40B4-BE49-F238E27FC236}">
                <a16:creationId xmlns:a16="http://schemas.microsoft.com/office/drawing/2014/main" id="{27834B1E-03BA-4FBD-BA8E-51A99407E359}"/>
              </a:ext>
            </a:extLst>
          </p:cNvPr>
          <p:cNvSpPr/>
          <p:nvPr/>
        </p:nvSpPr>
        <p:spPr>
          <a:xfrm>
            <a:off x="5258913" y="277224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95C7683-EADF-43EB-ADE4-F8AD59361D9F}"/>
              </a:ext>
            </a:extLst>
          </p:cNvPr>
          <p:cNvSpPr txBox="1"/>
          <p:nvPr/>
        </p:nvSpPr>
        <p:spPr>
          <a:xfrm>
            <a:off x="5184426" y="3028693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ADB86F3-4A2C-44DE-A681-0FA50CF1F255}"/>
              </a:ext>
            </a:extLst>
          </p:cNvPr>
          <p:cNvSpPr txBox="1"/>
          <p:nvPr/>
        </p:nvSpPr>
        <p:spPr>
          <a:xfrm>
            <a:off x="3938536" y="260761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4E25F253-888C-4C75-A4D7-A12691FB9FF1}"/>
              </a:ext>
            </a:extLst>
          </p:cNvPr>
          <p:cNvSpPr txBox="1"/>
          <p:nvPr/>
        </p:nvSpPr>
        <p:spPr>
          <a:xfrm>
            <a:off x="5549510" y="267673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F74CAC8-6D96-4372-96BA-62B213BA1C1B}"/>
              </a:ext>
            </a:extLst>
          </p:cNvPr>
          <p:cNvSpPr txBox="1"/>
          <p:nvPr/>
        </p:nvSpPr>
        <p:spPr>
          <a:xfrm>
            <a:off x="5869882" y="303665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00" name="Straight Arrow Connector 59">
            <a:extLst>
              <a:ext uri="{FF2B5EF4-FFF2-40B4-BE49-F238E27FC236}">
                <a16:creationId xmlns:a16="http://schemas.microsoft.com/office/drawing/2014/main" id="{3476F70C-B3ED-4FD1-87C1-4F79ABEC1350}"/>
              </a:ext>
            </a:extLst>
          </p:cNvPr>
          <p:cNvCxnSpPr>
            <a:cxnSpLocks/>
            <a:stCxn id="51" idx="3"/>
            <a:endCxn id="193" idx="1"/>
          </p:cNvCxnSpPr>
          <p:nvPr/>
        </p:nvCxnSpPr>
        <p:spPr>
          <a:xfrm flipV="1">
            <a:off x="3822155" y="2850111"/>
            <a:ext cx="270657" cy="157111"/>
          </a:xfrm>
          <a:prstGeom prst="bentConnector3">
            <a:avLst>
              <a:gd name="adj1" fmla="val 4436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2" name="Elbow Connector 63">
            <a:extLst>
              <a:ext uri="{FF2B5EF4-FFF2-40B4-BE49-F238E27FC236}">
                <a16:creationId xmlns:a16="http://schemas.microsoft.com/office/drawing/2014/main" id="{1A4BC96D-DB1A-45CA-A8CD-78CB9198399E}"/>
              </a:ext>
            </a:extLst>
          </p:cNvPr>
          <p:cNvCxnSpPr>
            <a:cxnSpLocks/>
            <a:stCxn id="195" idx="3"/>
            <a:endCxn id="194" idx="1"/>
          </p:cNvCxnSpPr>
          <p:nvPr/>
        </p:nvCxnSpPr>
        <p:spPr>
          <a:xfrm flipV="1">
            <a:off x="5494961" y="2854538"/>
            <a:ext cx="211824" cy="439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3" name="Flowchart: Decision 96">
            <a:extLst>
              <a:ext uri="{FF2B5EF4-FFF2-40B4-BE49-F238E27FC236}">
                <a16:creationId xmlns:a16="http://schemas.microsoft.com/office/drawing/2014/main" id="{5A9C98A5-E955-4A1B-9188-E503035A567C}"/>
              </a:ext>
            </a:extLst>
          </p:cNvPr>
          <p:cNvSpPr/>
          <p:nvPr/>
        </p:nvSpPr>
        <p:spPr>
          <a:xfrm rot="16200000">
            <a:off x="5941115" y="246329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24" name="Rectangle 8">
            <a:extLst>
              <a:ext uri="{FF2B5EF4-FFF2-40B4-BE49-F238E27FC236}">
                <a16:creationId xmlns:a16="http://schemas.microsoft.com/office/drawing/2014/main" id="{6C4CB348-157C-4131-9A59-4EE41BA5D228}"/>
              </a:ext>
            </a:extLst>
          </p:cNvPr>
          <p:cNvSpPr/>
          <p:nvPr/>
        </p:nvSpPr>
        <p:spPr>
          <a:xfrm>
            <a:off x="6164978" y="1877260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25" name="Elbow Connector 78">
            <a:extLst>
              <a:ext uri="{FF2B5EF4-FFF2-40B4-BE49-F238E27FC236}">
                <a16:creationId xmlns:a16="http://schemas.microsoft.com/office/drawing/2014/main" id="{5CF8D0BA-480C-41C3-BFFA-85C2033E5998}"/>
              </a:ext>
            </a:extLst>
          </p:cNvPr>
          <p:cNvCxnSpPr>
            <a:cxnSpLocks/>
            <a:stCxn id="223" idx="3"/>
            <a:endCxn id="224" idx="2"/>
          </p:cNvCxnSpPr>
          <p:nvPr/>
        </p:nvCxnSpPr>
        <p:spPr>
          <a:xfrm rot="5400000" flipH="1" flipV="1">
            <a:off x="6158268" y="2063915"/>
            <a:ext cx="268915" cy="467173"/>
          </a:xfrm>
          <a:prstGeom prst="bentConnector3">
            <a:avLst>
              <a:gd name="adj1" fmla="val 3583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8" name="Elbow Connector 106">
            <a:extLst>
              <a:ext uri="{FF2B5EF4-FFF2-40B4-BE49-F238E27FC236}">
                <a16:creationId xmlns:a16="http://schemas.microsoft.com/office/drawing/2014/main" id="{EA070AC3-539D-44E1-B543-A0F514BE18E9}"/>
              </a:ext>
            </a:extLst>
          </p:cNvPr>
          <p:cNvCxnSpPr>
            <a:cxnSpLocks/>
            <a:stCxn id="224" idx="0"/>
            <a:endCxn id="56" idx="1"/>
          </p:cNvCxnSpPr>
          <p:nvPr/>
        </p:nvCxnSpPr>
        <p:spPr>
          <a:xfrm rot="5400000" flipH="1" flipV="1">
            <a:off x="7036324" y="1305546"/>
            <a:ext cx="61702" cy="1081726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1" name="Isosceles Triangle 102">
            <a:extLst>
              <a:ext uri="{FF2B5EF4-FFF2-40B4-BE49-F238E27FC236}">
                <a16:creationId xmlns:a16="http://schemas.microsoft.com/office/drawing/2014/main" id="{CFD29677-8250-4BD5-995C-38762DDE8327}"/>
              </a:ext>
            </a:extLst>
          </p:cNvPr>
          <p:cNvSpPr/>
          <p:nvPr/>
        </p:nvSpPr>
        <p:spPr>
          <a:xfrm rot="5400000">
            <a:off x="7367899" y="172779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45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Fong Yuan Lim</cp:lastModifiedBy>
  <cp:revision>87</cp:revision>
  <dcterms:created xsi:type="dcterms:W3CDTF">2016-07-22T14:33:02Z</dcterms:created>
  <dcterms:modified xsi:type="dcterms:W3CDTF">2018-10-17T04:49:08Z</dcterms:modified>
</cp:coreProperties>
</file>