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7933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8722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lb2: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2363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27338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64271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lb2:</a:t>
                      </a:r>
                      <a:r>
                        <a:rPr lang="en-SG" sz="1800" u="sng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48871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Liu Xiaohang</cp:lastModifiedBy>
  <cp:revision>39</cp:revision>
  <dcterms:created xsi:type="dcterms:W3CDTF">2017-07-27T00:35:51Z</dcterms:created>
  <dcterms:modified xsi:type="dcterms:W3CDTF">2018-10-24T09:19:59Z</dcterms:modified>
</cp:coreProperties>
</file>