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926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339853"/>
            <a:ext cx="8458200" cy="34032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38315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83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92642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7337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8045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70963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1226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1059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34915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86415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5495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9447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53785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6107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74812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19886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55934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73532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303082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539130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73532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539130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73532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539130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73532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539130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14746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3434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22057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24021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18536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25610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91114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96391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4529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68205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1031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73532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39130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27378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31316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586107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30208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9424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C242852-2260-4B53-B3D0-1F9D384D8359}"/>
              </a:ext>
            </a:extLst>
          </p:cNvPr>
          <p:cNvSpPr/>
          <p:nvPr/>
        </p:nvSpPr>
        <p:spPr>
          <a:xfrm>
            <a:off x="7608038" y="1594426"/>
            <a:ext cx="998782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106">
            <a:extLst>
              <a:ext uri="{FF2B5EF4-FFF2-40B4-BE49-F238E27FC236}">
                <a16:creationId xmlns:a16="http://schemas.microsoft.com/office/drawing/2014/main" id="{07D7295B-5C2D-425A-9895-0197F8048D91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 flipV="1">
            <a:off x="7681718" y="2036690"/>
            <a:ext cx="425711" cy="335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BB44A3CD-63F5-4EEE-9102-3051C3296A6B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 flipV="1">
            <a:off x="7681718" y="2036690"/>
            <a:ext cx="425711" cy="67044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FD78641A-8B9A-4AA5-B198-8676613C093F}"/>
              </a:ext>
            </a:extLst>
          </p:cNvPr>
          <p:cNvCxnSpPr>
            <a:cxnSpLocks/>
            <a:stCxn id="80" idx="3"/>
            <a:endCxn id="56" idx="2"/>
          </p:cNvCxnSpPr>
          <p:nvPr/>
        </p:nvCxnSpPr>
        <p:spPr>
          <a:xfrm flipV="1">
            <a:off x="7681718" y="2036690"/>
            <a:ext cx="425711" cy="99341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06">
            <a:extLst>
              <a:ext uri="{FF2B5EF4-FFF2-40B4-BE49-F238E27FC236}">
                <a16:creationId xmlns:a16="http://schemas.microsoft.com/office/drawing/2014/main" id="{5CFC7354-B732-4B87-A033-0A8A7E51163B}"/>
              </a:ext>
            </a:extLst>
          </p:cNvPr>
          <p:cNvCxnSpPr>
            <a:cxnSpLocks/>
            <a:stCxn id="83" idx="3"/>
            <a:endCxn id="56" idx="2"/>
          </p:cNvCxnSpPr>
          <p:nvPr/>
        </p:nvCxnSpPr>
        <p:spPr>
          <a:xfrm flipV="1">
            <a:off x="7681718" y="2036690"/>
            <a:ext cx="425711" cy="131639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106">
            <a:extLst>
              <a:ext uri="{FF2B5EF4-FFF2-40B4-BE49-F238E27FC236}">
                <a16:creationId xmlns:a16="http://schemas.microsoft.com/office/drawing/2014/main" id="{4216EDB4-D77D-4B3D-A69B-CB5669B42D79}"/>
              </a:ext>
            </a:extLst>
          </p:cNvPr>
          <p:cNvCxnSpPr>
            <a:cxnSpLocks/>
            <a:stCxn id="85" idx="3"/>
            <a:endCxn id="56" idx="2"/>
          </p:cNvCxnSpPr>
          <p:nvPr/>
        </p:nvCxnSpPr>
        <p:spPr>
          <a:xfrm flipV="1">
            <a:off x="7681718" y="2036690"/>
            <a:ext cx="425711" cy="163937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1FF4CB8B-8CEC-447C-9C68-562E5B836F78}"/>
              </a:ext>
            </a:extLst>
          </p:cNvPr>
          <p:cNvSpPr/>
          <p:nvPr/>
        </p:nvSpPr>
        <p:spPr>
          <a:xfrm>
            <a:off x="7972177" y="20607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84</cp:revision>
  <dcterms:created xsi:type="dcterms:W3CDTF">2016-07-22T14:33:02Z</dcterms:created>
  <dcterms:modified xsi:type="dcterms:W3CDTF">2018-10-06T20:48:53Z</dcterms:modified>
</cp:coreProperties>
</file>