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2"/>
    <p:restoredTop sz="94628"/>
  </p:normalViewPr>
  <p:slideViewPr>
    <p:cSldViewPr showGuides="1">
      <p:cViewPr varScale="1">
        <p:scale>
          <a:sx n="96" d="100"/>
          <a:sy n="96" d="100"/>
        </p:scale>
        <p:origin x="168" y="21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9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3745423" y="134254"/>
            <a:ext cx="5246177" cy="611414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3145929" cy="60853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216485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CheckEmailCommand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006702" y="890706"/>
            <a:ext cx="0" cy="49766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930114" y="1290963"/>
            <a:ext cx="152788" cy="41954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336132" y="1305938"/>
            <a:ext cx="1594370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36132" y="5486400"/>
            <a:ext cx="17467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052354" y="1529367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getMyEmail()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645270" y="520864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5355161" y="1349727"/>
            <a:ext cx="1350439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UserPrefs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915013" y="1963961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3950571" y="1143321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4372781" y="1434427"/>
            <a:ext cx="18477" cy="443297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288333" y="1739227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2040777" y="1756465"/>
            <a:ext cx="22561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5988849" y="1652476"/>
            <a:ext cx="0" cy="421492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4620236" y="1768242"/>
            <a:ext cx="112996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getDefaultEmail()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4444797" y="1963960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4444797" y="2346035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2040777" y="2514920"/>
            <a:ext cx="233200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>
            <a:extLst>
              <a:ext uri="{FF2B5EF4-FFF2-40B4-BE49-F238E27FC236}">
                <a16:creationId xmlns:a16="http://schemas.microsoft.com/office/drawing/2014/main" id="{71EC5AC3-ACE6-8244-8BB5-3A14324AB6BE}"/>
              </a:ext>
            </a:extLst>
          </p:cNvPr>
          <p:cNvSpPr/>
          <p:nvPr/>
        </p:nvSpPr>
        <p:spPr>
          <a:xfrm>
            <a:off x="6629400" y="3626972"/>
            <a:ext cx="1350439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email : Email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F8DB011-36BC-AF49-B724-E1B00CADDECB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7300719" y="3962399"/>
            <a:ext cx="3901" cy="190500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476F6C-5FC8-8542-B0D1-C83DF1A1D258}"/>
              </a:ext>
            </a:extLst>
          </p:cNvPr>
          <p:cNvCxnSpPr>
            <a:cxnSpLocks/>
          </p:cNvCxnSpPr>
          <p:nvPr/>
        </p:nvCxnSpPr>
        <p:spPr>
          <a:xfrm>
            <a:off x="2057400" y="3809999"/>
            <a:ext cx="4572000" cy="559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DC887FD-F10D-E848-AD51-7F5FF63774C8}"/>
              </a:ext>
            </a:extLst>
          </p:cNvPr>
          <p:cNvSpPr/>
          <p:nvPr/>
        </p:nvSpPr>
        <p:spPr>
          <a:xfrm>
            <a:off x="7237317" y="3886200"/>
            <a:ext cx="168895" cy="2282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7A0B75D-D143-E845-9CE0-D2393581B419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2040777" y="4114479"/>
            <a:ext cx="5280988" cy="2296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B242A03-CFB7-EE4F-BA4B-F3ABDACE57A7}"/>
              </a:ext>
            </a:extLst>
          </p:cNvPr>
          <p:cNvSpPr/>
          <p:nvPr/>
        </p:nvSpPr>
        <p:spPr>
          <a:xfrm>
            <a:off x="7237316" y="4389387"/>
            <a:ext cx="168896" cy="54711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9476715-C22B-E749-AE4F-BE37FE944267}"/>
              </a:ext>
            </a:extLst>
          </p:cNvPr>
          <p:cNvCxnSpPr>
            <a:cxnSpLocks/>
          </p:cNvCxnSpPr>
          <p:nvPr/>
        </p:nvCxnSpPr>
        <p:spPr>
          <a:xfrm>
            <a:off x="2006702" y="4389387"/>
            <a:ext cx="523061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39D0B39-FD5C-0049-B51D-CE1473D50729}"/>
              </a:ext>
            </a:extLst>
          </p:cNvPr>
          <p:cNvSpPr txBox="1"/>
          <p:nvPr/>
        </p:nvSpPr>
        <p:spPr>
          <a:xfrm>
            <a:off x="4883840" y="2138649"/>
            <a:ext cx="579902" cy="1898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myEmail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71DC80-7426-0640-BD35-CC48AEE8492A}"/>
              </a:ext>
            </a:extLst>
          </p:cNvPr>
          <p:cNvSpPr txBox="1"/>
          <p:nvPr/>
        </p:nvSpPr>
        <p:spPr>
          <a:xfrm>
            <a:off x="2819400" y="2324775"/>
            <a:ext cx="579902" cy="1898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myEmail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8DA853-7572-C34A-879C-5D44D103BEFB}"/>
              </a:ext>
            </a:extLst>
          </p:cNvPr>
          <p:cNvSpPr txBox="1"/>
          <p:nvPr/>
        </p:nvSpPr>
        <p:spPr>
          <a:xfrm>
            <a:off x="2743200" y="3625334"/>
            <a:ext cx="160640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new Email(myEmail)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42EA55D-B492-9A49-AC99-D2380D12FD3E}"/>
              </a:ext>
            </a:extLst>
          </p:cNvPr>
          <p:cNvSpPr txBox="1"/>
          <p:nvPr/>
        </p:nvSpPr>
        <p:spPr>
          <a:xfrm>
            <a:off x="2819399" y="4229774"/>
            <a:ext cx="113117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getCensored()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706E137-67C8-5D45-ADEE-7A74326C48EF}"/>
              </a:ext>
            </a:extLst>
          </p:cNvPr>
          <p:cNvCxnSpPr>
            <a:cxnSpLocks/>
          </p:cNvCxnSpPr>
          <p:nvPr/>
        </p:nvCxnSpPr>
        <p:spPr>
          <a:xfrm>
            <a:off x="2040777" y="4952999"/>
            <a:ext cx="519653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F91503E-C948-CB4E-B2FE-F62E5D09FBF0}"/>
              </a:ext>
            </a:extLst>
          </p:cNvPr>
          <p:cNvSpPr txBox="1"/>
          <p:nvPr/>
        </p:nvSpPr>
        <p:spPr>
          <a:xfrm>
            <a:off x="3160282" y="4768333"/>
            <a:ext cx="42111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result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95E28B2-E8DD-9047-A239-B002B167AC5F}"/>
              </a:ext>
            </a:extLst>
          </p:cNvPr>
          <p:cNvSpPr/>
          <p:nvPr/>
        </p:nvSpPr>
        <p:spPr>
          <a:xfrm>
            <a:off x="7378038" y="4538495"/>
            <a:ext cx="114218" cy="2741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7428EAE4-A332-2246-807B-219AC84C18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80567" y="4425796"/>
            <a:ext cx="117887" cy="105492"/>
          </a:xfrm>
          <a:prstGeom prst="curvedConnector3">
            <a:avLst>
              <a:gd name="adj1" fmla="val -82969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3059735-59E3-F441-8452-9E0084FDF58C}"/>
              </a:ext>
            </a:extLst>
          </p:cNvPr>
          <p:cNvSpPr txBox="1"/>
          <p:nvPr/>
        </p:nvSpPr>
        <p:spPr>
          <a:xfrm>
            <a:off x="7409405" y="4153837"/>
            <a:ext cx="14880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doCensoring(length)</a:t>
            </a:r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A10C6197-D88B-FB40-AB36-EA3AA42E4D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99952" y="4829130"/>
            <a:ext cx="151921" cy="123869"/>
          </a:xfrm>
          <a:prstGeom prst="curvedConnector3">
            <a:avLst>
              <a:gd name="adj1" fmla="val -140472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ame 12">
            <a:extLst>
              <a:ext uri="{FF2B5EF4-FFF2-40B4-BE49-F238E27FC236}">
                <a16:creationId xmlns:a16="http://schemas.microsoft.com/office/drawing/2014/main" id="{C1AD4840-A82F-1C4F-AD95-214BC03F37F8}"/>
              </a:ext>
            </a:extLst>
          </p:cNvPr>
          <p:cNvSpPr/>
          <p:nvPr/>
        </p:nvSpPr>
        <p:spPr>
          <a:xfrm>
            <a:off x="467813" y="2631222"/>
            <a:ext cx="8523788" cy="3079911"/>
          </a:xfrm>
          <a:prstGeom prst="frame">
            <a:avLst>
              <a:gd name="adj1" fmla="val 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000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02594A-731C-7E43-8E13-2B444B9EAF3E}"/>
              </a:ext>
            </a:extLst>
          </p:cNvPr>
          <p:cNvCxnSpPr>
            <a:cxnSpLocks/>
          </p:cNvCxnSpPr>
          <p:nvPr/>
        </p:nvCxnSpPr>
        <p:spPr>
          <a:xfrm>
            <a:off x="598443" y="3505200"/>
            <a:ext cx="8393157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FFAE86D6-6DCA-5C4A-B42F-EED75310092C}"/>
              </a:ext>
            </a:extLst>
          </p:cNvPr>
          <p:cNvSpPr/>
          <p:nvPr/>
        </p:nvSpPr>
        <p:spPr>
          <a:xfrm rot="10800000">
            <a:off x="457200" y="2632127"/>
            <a:ext cx="884007" cy="301060"/>
          </a:xfrm>
          <a:custGeom>
            <a:avLst/>
            <a:gdLst>
              <a:gd name="connsiteX0" fmla="*/ 0 w 1071138"/>
              <a:gd name="connsiteY0" fmla="*/ 0 h 550640"/>
              <a:gd name="connsiteX1" fmla="*/ 848735 w 1071138"/>
              <a:gd name="connsiteY1" fmla="*/ 0 h 550640"/>
              <a:gd name="connsiteX2" fmla="*/ 1071138 w 1071138"/>
              <a:gd name="connsiteY2" fmla="*/ 222403 h 550640"/>
              <a:gd name="connsiteX3" fmla="*/ 1071138 w 1071138"/>
              <a:gd name="connsiteY3" fmla="*/ 550640 h 550640"/>
              <a:gd name="connsiteX4" fmla="*/ 0 w 1071138"/>
              <a:gd name="connsiteY4" fmla="*/ 550640 h 550640"/>
              <a:gd name="connsiteX5" fmla="*/ 0 w 1071138"/>
              <a:gd name="connsiteY5" fmla="*/ 0 h 550640"/>
              <a:gd name="connsiteX0" fmla="*/ 600238 w 1671376"/>
              <a:gd name="connsiteY0" fmla="*/ 0 h 550640"/>
              <a:gd name="connsiteX1" fmla="*/ 0 w 1671376"/>
              <a:gd name="connsiteY1" fmla="*/ 0 h 550640"/>
              <a:gd name="connsiteX2" fmla="*/ 1671376 w 1671376"/>
              <a:gd name="connsiteY2" fmla="*/ 222403 h 550640"/>
              <a:gd name="connsiteX3" fmla="*/ 1671376 w 1671376"/>
              <a:gd name="connsiteY3" fmla="*/ 550640 h 550640"/>
              <a:gd name="connsiteX4" fmla="*/ 600238 w 1671376"/>
              <a:gd name="connsiteY4" fmla="*/ 550640 h 550640"/>
              <a:gd name="connsiteX5" fmla="*/ 600238 w 1671376"/>
              <a:gd name="connsiteY5" fmla="*/ 0 h 550640"/>
              <a:gd name="connsiteX0" fmla="*/ 884271 w 1955409"/>
              <a:gd name="connsiteY0" fmla="*/ 0 h 550640"/>
              <a:gd name="connsiteX1" fmla="*/ 284033 w 1955409"/>
              <a:gd name="connsiteY1" fmla="*/ 0 h 550640"/>
              <a:gd name="connsiteX2" fmla="*/ 0 w 1955409"/>
              <a:gd name="connsiteY2" fmla="*/ 152064 h 550640"/>
              <a:gd name="connsiteX3" fmla="*/ 1955409 w 1955409"/>
              <a:gd name="connsiteY3" fmla="*/ 550640 h 550640"/>
              <a:gd name="connsiteX4" fmla="*/ 884271 w 1955409"/>
              <a:gd name="connsiteY4" fmla="*/ 550640 h 550640"/>
              <a:gd name="connsiteX5" fmla="*/ 884271 w 1955409"/>
              <a:gd name="connsiteY5" fmla="*/ 0 h 550640"/>
              <a:gd name="connsiteX0" fmla="*/ 926475 w 926475"/>
              <a:gd name="connsiteY0" fmla="*/ 0 h 550640"/>
              <a:gd name="connsiteX1" fmla="*/ 326237 w 926475"/>
              <a:gd name="connsiteY1" fmla="*/ 0 h 550640"/>
              <a:gd name="connsiteX2" fmla="*/ 42204 w 926475"/>
              <a:gd name="connsiteY2" fmla="*/ 152064 h 550640"/>
              <a:gd name="connsiteX3" fmla="*/ 0 w 926475"/>
              <a:gd name="connsiteY3" fmla="*/ 550640 h 550640"/>
              <a:gd name="connsiteX4" fmla="*/ 926475 w 926475"/>
              <a:gd name="connsiteY4" fmla="*/ 550640 h 550640"/>
              <a:gd name="connsiteX5" fmla="*/ 926475 w 926475"/>
              <a:gd name="connsiteY5" fmla="*/ 0 h 550640"/>
              <a:gd name="connsiteX0" fmla="*/ 884271 w 884271"/>
              <a:gd name="connsiteY0" fmla="*/ 0 h 550640"/>
              <a:gd name="connsiteX1" fmla="*/ 284033 w 884271"/>
              <a:gd name="connsiteY1" fmla="*/ 0 h 550640"/>
              <a:gd name="connsiteX2" fmla="*/ 0 w 884271"/>
              <a:gd name="connsiteY2" fmla="*/ 152064 h 550640"/>
              <a:gd name="connsiteX3" fmla="*/ 28135 w 884271"/>
              <a:gd name="connsiteY3" fmla="*/ 550640 h 550640"/>
              <a:gd name="connsiteX4" fmla="*/ 884271 w 884271"/>
              <a:gd name="connsiteY4" fmla="*/ 550640 h 550640"/>
              <a:gd name="connsiteX5" fmla="*/ 884271 w 884271"/>
              <a:gd name="connsiteY5" fmla="*/ 0 h 550640"/>
              <a:gd name="connsiteX0" fmla="*/ 884271 w 884271"/>
              <a:gd name="connsiteY0" fmla="*/ 0 h 564708"/>
              <a:gd name="connsiteX1" fmla="*/ 284033 w 884271"/>
              <a:gd name="connsiteY1" fmla="*/ 0 h 564708"/>
              <a:gd name="connsiteX2" fmla="*/ 0 w 884271"/>
              <a:gd name="connsiteY2" fmla="*/ 152064 h 564708"/>
              <a:gd name="connsiteX3" fmla="*/ 0 w 884271"/>
              <a:gd name="connsiteY3" fmla="*/ 564708 h 564708"/>
              <a:gd name="connsiteX4" fmla="*/ 884271 w 884271"/>
              <a:gd name="connsiteY4" fmla="*/ 550640 h 564708"/>
              <a:gd name="connsiteX5" fmla="*/ 884271 w 884271"/>
              <a:gd name="connsiteY5" fmla="*/ 0 h 564708"/>
              <a:gd name="connsiteX0" fmla="*/ 884271 w 884271"/>
              <a:gd name="connsiteY0" fmla="*/ 0 h 550640"/>
              <a:gd name="connsiteX1" fmla="*/ 284033 w 884271"/>
              <a:gd name="connsiteY1" fmla="*/ 0 h 550640"/>
              <a:gd name="connsiteX2" fmla="*/ 0 w 884271"/>
              <a:gd name="connsiteY2" fmla="*/ 152064 h 550640"/>
              <a:gd name="connsiteX3" fmla="*/ 14068 w 884271"/>
              <a:gd name="connsiteY3" fmla="*/ 550640 h 550640"/>
              <a:gd name="connsiteX4" fmla="*/ 884271 w 884271"/>
              <a:gd name="connsiteY4" fmla="*/ 550640 h 550640"/>
              <a:gd name="connsiteX5" fmla="*/ 884271 w 884271"/>
              <a:gd name="connsiteY5" fmla="*/ 0 h 550640"/>
              <a:gd name="connsiteX0" fmla="*/ 899069 w 899069"/>
              <a:gd name="connsiteY0" fmla="*/ 0 h 550640"/>
              <a:gd name="connsiteX1" fmla="*/ 298831 w 899069"/>
              <a:gd name="connsiteY1" fmla="*/ 0 h 550640"/>
              <a:gd name="connsiteX2" fmla="*/ 14798 w 899069"/>
              <a:gd name="connsiteY2" fmla="*/ 152064 h 550640"/>
              <a:gd name="connsiteX3" fmla="*/ 0 w 899069"/>
              <a:gd name="connsiteY3" fmla="*/ 550640 h 550640"/>
              <a:gd name="connsiteX4" fmla="*/ 899069 w 899069"/>
              <a:gd name="connsiteY4" fmla="*/ 550640 h 550640"/>
              <a:gd name="connsiteX5" fmla="*/ 899069 w 899069"/>
              <a:gd name="connsiteY5" fmla="*/ 0 h 550640"/>
              <a:gd name="connsiteX0" fmla="*/ 884635 w 884635"/>
              <a:gd name="connsiteY0" fmla="*/ 0 h 579605"/>
              <a:gd name="connsiteX1" fmla="*/ 284397 w 884635"/>
              <a:gd name="connsiteY1" fmla="*/ 0 h 579605"/>
              <a:gd name="connsiteX2" fmla="*/ 364 w 884635"/>
              <a:gd name="connsiteY2" fmla="*/ 152064 h 579605"/>
              <a:gd name="connsiteX3" fmla="*/ 0 w 884635"/>
              <a:gd name="connsiteY3" fmla="*/ 579605 h 579605"/>
              <a:gd name="connsiteX4" fmla="*/ 884635 w 884635"/>
              <a:gd name="connsiteY4" fmla="*/ 550640 h 579605"/>
              <a:gd name="connsiteX5" fmla="*/ 884635 w 884635"/>
              <a:gd name="connsiteY5" fmla="*/ 0 h 579605"/>
              <a:gd name="connsiteX0" fmla="*/ 884635 w 884635"/>
              <a:gd name="connsiteY0" fmla="*/ 0 h 565122"/>
              <a:gd name="connsiteX1" fmla="*/ 284397 w 884635"/>
              <a:gd name="connsiteY1" fmla="*/ 0 h 565122"/>
              <a:gd name="connsiteX2" fmla="*/ 364 w 884635"/>
              <a:gd name="connsiteY2" fmla="*/ 152064 h 565122"/>
              <a:gd name="connsiteX3" fmla="*/ 0 w 884635"/>
              <a:gd name="connsiteY3" fmla="*/ 565122 h 565122"/>
              <a:gd name="connsiteX4" fmla="*/ 884635 w 884635"/>
              <a:gd name="connsiteY4" fmla="*/ 550640 h 565122"/>
              <a:gd name="connsiteX5" fmla="*/ 884635 w 884635"/>
              <a:gd name="connsiteY5" fmla="*/ 0 h 56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5" h="565122">
                <a:moveTo>
                  <a:pt x="884635" y="0"/>
                </a:moveTo>
                <a:lnTo>
                  <a:pt x="284397" y="0"/>
                </a:lnTo>
                <a:lnTo>
                  <a:pt x="364" y="152064"/>
                </a:lnTo>
                <a:cubicBezTo>
                  <a:pt x="243" y="294578"/>
                  <a:pt x="121" y="422608"/>
                  <a:pt x="0" y="565122"/>
                </a:cubicBezTo>
                <a:lnTo>
                  <a:pt x="884635" y="550640"/>
                </a:lnTo>
                <a:lnTo>
                  <a:pt x="884635" y="0"/>
                </a:ln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597D24-D639-E84B-9382-36ECB5EAE4C5}"/>
              </a:ext>
            </a:extLst>
          </p:cNvPr>
          <p:cNvSpPr txBox="1"/>
          <p:nvPr/>
        </p:nvSpPr>
        <p:spPr>
          <a:xfrm>
            <a:off x="645270" y="2631222"/>
            <a:ext cx="64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alt</a:t>
            </a:r>
            <a:endParaRPr lang="en-US" sz="1400" dirty="0">
              <a:solidFill>
                <a:schemeClr val="accent2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C617E73-374D-8D4F-BA0D-588E41C40F38}"/>
              </a:ext>
            </a:extLst>
          </p:cNvPr>
          <p:cNvCxnSpPr>
            <a:cxnSpLocks/>
          </p:cNvCxnSpPr>
          <p:nvPr/>
        </p:nvCxnSpPr>
        <p:spPr>
          <a:xfrm>
            <a:off x="310630" y="3276600"/>
            <a:ext cx="17467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2CEC828-3889-5E49-A8EE-B1E33E709BE7}"/>
              </a:ext>
            </a:extLst>
          </p:cNvPr>
          <p:cNvSpPr txBox="1"/>
          <p:nvPr/>
        </p:nvSpPr>
        <p:spPr>
          <a:xfrm>
            <a:off x="269328" y="3276600"/>
            <a:ext cx="15948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CommandExeption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2A08B3-60DE-B047-882C-C38752A31737}"/>
              </a:ext>
            </a:extLst>
          </p:cNvPr>
          <p:cNvSpPr txBox="1"/>
          <p:nvPr/>
        </p:nvSpPr>
        <p:spPr>
          <a:xfrm>
            <a:off x="671299" y="2983468"/>
            <a:ext cx="146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[“default”]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0891CB-CCC4-E04C-9461-4A94561C49DF}"/>
              </a:ext>
            </a:extLst>
          </p:cNvPr>
          <p:cNvSpPr txBox="1"/>
          <p:nvPr/>
        </p:nvSpPr>
        <p:spPr>
          <a:xfrm>
            <a:off x="2254948" y="3468148"/>
            <a:ext cx="146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[gmail]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41</Words>
  <Application>Microsoft Macintosh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Liu Xiaohang</cp:lastModifiedBy>
  <cp:revision>122</cp:revision>
  <dcterms:created xsi:type="dcterms:W3CDTF">2016-07-22T14:33:02Z</dcterms:created>
  <dcterms:modified xsi:type="dcterms:W3CDTF">2018-10-29T05:44:01Z</dcterms:modified>
</cp:coreProperties>
</file>