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926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676400" y="454022"/>
            <a:ext cx="4800600" cy="4419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3681306" y="565961"/>
            <a:ext cx="892703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1852116" y="1129145"/>
            <a:ext cx="1156969" cy="26310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UniqueLoanList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 rot="5400000">
            <a:off x="3992101" y="95708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1786261" y="1879617"/>
            <a:ext cx="1288600" cy="26310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Loan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 rot="5400000">
            <a:off x="2297744" y="144779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0"/>
          </p:cNvCxnSpPr>
          <p:nvPr/>
        </p:nvCxnSpPr>
        <p:spPr>
          <a:xfrm rot="16200000" flipH="1">
            <a:off x="2309610" y="1758665"/>
            <a:ext cx="227109" cy="1479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026039" y="10392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35881" y="16819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3"/>
            <a:endCxn id="49" idx="3"/>
          </p:cNvCxnSpPr>
          <p:nvPr/>
        </p:nvCxnSpPr>
        <p:spPr>
          <a:xfrm rot="5400000">
            <a:off x="3510158" y="660729"/>
            <a:ext cx="98894" cy="110104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3" name="Rectangle 8">
            <a:extLst>
              <a:ext uri="{FF2B5EF4-FFF2-40B4-BE49-F238E27FC236}">
                <a16:creationId xmlns:a16="http://schemas.microsoft.com/office/drawing/2014/main" id="{0ACE7F62-86AC-4C3C-A304-6EA192EF91C6}"/>
              </a:ext>
            </a:extLst>
          </p:cNvPr>
          <p:cNvSpPr/>
          <p:nvPr/>
        </p:nvSpPr>
        <p:spPr>
          <a:xfrm>
            <a:off x="5140614" y="1134334"/>
            <a:ext cx="1156969" cy="25272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UniqueBikeList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4" name="Rectangle 8">
            <a:extLst>
              <a:ext uri="{FF2B5EF4-FFF2-40B4-BE49-F238E27FC236}">
                <a16:creationId xmlns:a16="http://schemas.microsoft.com/office/drawing/2014/main" id="{7EBA1755-EA7F-4D76-A423-DBAA91D0CE9D}"/>
              </a:ext>
            </a:extLst>
          </p:cNvPr>
          <p:cNvSpPr/>
          <p:nvPr/>
        </p:nvSpPr>
        <p:spPr>
          <a:xfrm>
            <a:off x="5049692" y="1875828"/>
            <a:ext cx="1288132" cy="25272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Bike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5" name="Flowchart: Decision 96">
            <a:extLst>
              <a:ext uri="{FF2B5EF4-FFF2-40B4-BE49-F238E27FC236}">
                <a16:creationId xmlns:a16="http://schemas.microsoft.com/office/drawing/2014/main" id="{27834B1E-03BA-4FBD-BA8E-51A99407E359}"/>
              </a:ext>
            </a:extLst>
          </p:cNvPr>
          <p:cNvSpPr/>
          <p:nvPr/>
        </p:nvSpPr>
        <p:spPr>
          <a:xfrm rot="5400000">
            <a:off x="5583440" y="141839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ADB86F3-4A2C-44DE-A681-0FA50CF1F255}"/>
              </a:ext>
            </a:extLst>
          </p:cNvPr>
          <p:cNvSpPr txBox="1"/>
          <p:nvPr/>
        </p:nvSpPr>
        <p:spPr>
          <a:xfrm>
            <a:off x="4948171" y="10357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E25F253-888C-4C75-A4D7-A12691FB9FF1}"/>
              </a:ext>
            </a:extLst>
          </p:cNvPr>
          <p:cNvSpPr txBox="1"/>
          <p:nvPr/>
        </p:nvSpPr>
        <p:spPr>
          <a:xfrm>
            <a:off x="2430561" y="1676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00" name="Straight Arrow Connector 59">
            <a:extLst>
              <a:ext uri="{FF2B5EF4-FFF2-40B4-BE49-F238E27FC236}">
                <a16:creationId xmlns:a16="http://schemas.microsoft.com/office/drawing/2014/main" id="{3476F70C-B3ED-4FD1-87C1-4F79ABEC1350}"/>
              </a:ext>
            </a:extLst>
          </p:cNvPr>
          <p:cNvCxnSpPr>
            <a:cxnSpLocks/>
            <a:stCxn id="51" idx="3"/>
            <a:endCxn id="193" idx="1"/>
          </p:cNvCxnSpPr>
          <p:nvPr/>
        </p:nvCxnSpPr>
        <p:spPr>
          <a:xfrm rot="16200000" flipH="1">
            <a:off x="4575922" y="696004"/>
            <a:ext cx="98894" cy="103048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2" name="Elbow Connector 63">
            <a:extLst>
              <a:ext uri="{FF2B5EF4-FFF2-40B4-BE49-F238E27FC236}">
                <a16:creationId xmlns:a16="http://schemas.microsoft.com/office/drawing/2014/main" id="{1A4BC96D-DB1A-45CA-A8CD-78CB9198399E}"/>
              </a:ext>
            </a:extLst>
          </p:cNvPr>
          <p:cNvCxnSpPr>
            <a:cxnSpLocks/>
            <a:stCxn id="195" idx="3"/>
            <a:endCxn id="194" idx="0"/>
          </p:cNvCxnSpPr>
          <p:nvPr/>
        </p:nvCxnSpPr>
        <p:spPr>
          <a:xfrm rot="5400000">
            <a:off x="5571250" y="1745613"/>
            <a:ext cx="252723" cy="770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F5772C2D-632E-4858-983C-66044A7A24D2}"/>
              </a:ext>
            </a:extLst>
          </p:cNvPr>
          <p:cNvSpPr/>
          <p:nvPr/>
        </p:nvSpPr>
        <p:spPr>
          <a:xfrm>
            <a:off x="1786729" y="2248661"/>
            <a:ext cx="1288600" cy="141702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7030A0"/>
                </a:solidFill>
              </a:rPr>
              <a:t>+</a:t>
            </a:r>
            <a:r>
              <a:rPr lang="en-US" sz="1050" dirty="0" err="1">
                <a:solidFill>
                  <a:srgbClr val="7030A0"/>
                </a:solidFill>
              </a:rPr>
              <a:t>getId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  <a:p>
            <a:r>
              <a:rPr lang="en-US" sz="1050" dirty="0">
                <a:solidFill>
                  <a:srgbClr val="7030A0"/>
                </a:solidFill>
              </a:rPr>
              <a:t>+</a:t>
            </a:r>
            <a:r>
              <a:rPr lang="en-US" sz="1050" dirty="0" err="1">
                <a:solidFill>
                  <a:srgbClr val="7030A0"/>
                </a:solidFill>
              </a:rPr>
              <a:t>getLoanerName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  <a:p>
            <a:r>
              <a:rPr lang="en-US" sz="1050" dirty="0">
                <a:solidFill>
                  <a:srgbClr val="7030A0"/>
                </a:solidFill>
              </a:rPr>
              <a:t>+</a:t>
            </a:r>
            <a:r>
              <a:rPr lang="en-US" sz="1050" dirty="0" err="1">
                <a:solidFill>
                  <a:srgbClr val="7030A0"/>
                </a:solidFill>
              </a:rPr>
              <a:t>getLoanerNric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  <a:p>
            <a:r>
              <a:rPr lang="en-US" sz="1050" dirty="0">
                <a:solidFill>
                  <a:srgbClr val="7030A0"/>
                </a:solidFill>
              </a:rPr>
              <a:t>+</a:t>
            </a:r>
            <a:r>
              <a:rPr lang="en-US" sz="1050" dirty="0" err="1">
                <a:solidFill>
                  <a:srgbClr val="7030A0"/>
                </a:solidFill>
              </a:rPr>
              <a:t>getLoanerPhone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  <a:p>
            <a:r>
              <a:rPr lang="en-US" sz="1050" dirty="0">
                <a:solidFill>
                  <a:srgbClr val="7030A0"/>
                </a:solidFill>
              </a:rPr>
              <a:t>+</a:t>
            </a:r>
            <a:r>
              <a:rPr lang="en-US" sz="1050" dirty="0" err="1">
                <a:solidFill>
                  <a:srgbClr val="7030A0"/>
                </a:solidFill>
              </a:rPr>
              <a:t>getLoanerEmail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  <a:p>
            <a:r>
              <a:rPr lang="en-US" sz="1050" dirty="0">
                <a:solidFill>
                  <a:srgbClr val="7030A0"/>
                </a:solidFill>
              </a:rPr>
              <a:t>+</a:t>
            </a:r>
            <a:r>
              <a:rPr lang="en-US" sz="1050" dirty="0" err="1">
                <a:solidFill>
                  <a:srgbClr val="7030A0"/>
                </a:solidFill>
              </a:rPr>
              <a:t>getStartTime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  <a:p>
            <a:r>
              <a:rPr lang="en-US" sz="1050" dirty="0">
                <a:solidFill>
                  <a:srgbClr val="7030A0"/>
                </a:solidFill>
              </a:rPr>
              <a:t>+</a:t>
            </a:r>
            <a:r>
              <a:rPr lang="en-US" sz="1050" dirty="0" err="1">
                <a:solidFill>
                  <a:srgbClr val="7030A0"/>
                </a:solidFill>
              </a:rPr>
              <a:t>getEndTime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  <a:p>
            <a:r>
              <a:rPr lang="en-US" sz="1050" dirty="0">
                <a:solidFill>
                  <a:srgbClr val="7030A0"/>
                </a:solidFill>
              </a:rPr>
              <a:t>+</a:t>
            </a:r>
            <a:r>
              <a:rPr lang="en-US" sz="1050" dirty="0" err="1">
                <a:solidFill>
                  <a:srgbClr val="7030A0"/>
                </a:solidFill>
              </a:rPr>
              <a:t>getRate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Rectangle 8">
            <a:extLst>
              <a:ext uri="{FF2B5EF4-FFF2-40B4-BE49-F238E27FC236}">
                <a16:creationId xmlns:a16="http://schemas.microsoft.com/office/drawing/2014/main" id="{1F51067D-97F7-4FD1-8258-795BC67013F6}"/>
              </a:ext>
            </a:extLst>
          </p:cNvPr>
          <p:cNvSpPr/>
          <p:nvPr/>
        </p:nvSpPr>
        <p:spPr>
          <a:xfrm>
            <a:off x="1786261" y="2139878"/>
            <a:ext cx="1288600" cy="108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106E2AEB-2084-4109-AFDA-7DD40134EFF1}"/>
              </a:ext>
            </a:extLst>
          </p:cNvPr>
          <p:cNvSpPr/>
          <p:nvPr/>
        </p:nvSpPr>
        <p:spPr>
          <a:xfrm>
            <a:off x="5049692" y="2223312"/>
            <a:ext cx="1288600" cy="48035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7030A0"/>
                </a:solidFill>
              </a:rPr>
              <a:t>+</a:t>
            </a:r>
            <a:r>
              <a:rPr lang="en-US" sz="1050" dirty="0" err="1">
                <a:solidFill>
                  <a:srgbClr val="7030A0"/>
                </a:solidFill>
              </a:rPr>
              <a:t>getName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  <a:p>
            <a:r>
              <a:rPr lang="en-US" sz="1050" dirty="0">
                <a:solidFill>
                  <a:srgbClr val="7030A0"/>
                </a:solidFill>
              </a:rPr>
              <a:t>(…)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1" name="Rectangle 8">
            <a:extLst>
              <a:ext uri="{FF2B5EF4-FFF2-40B4-BE49-F238E27FC236}">
                <a16:creationId xmlns:a16="http://schemas.microsoft.com/office/drawing/2014/main" id="{0E33DB44-9D6A-436C-B14D-3F714FB299C5}"/>
              </a:ext>
            </a:extLst>
          </p:cNvPr>
          <p:cNvSpPr/>
          <p:nvPr/>
        </p:nvSpPr>
        <p:spPr>
          <a:xfrm>
            <a:off x="5049224" y="2114529"/>
            <a:ext cx="1288600" cy="108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5" name="Straight Arrow Connector 59">
            <a:extLst>
              <a:ext uri="{FF2B5EF4-FFF2-40B4-BE49-F238E27FC236}">
                <a16:creationId xmlns:a16="http://schemas.microsoft.com/office/drawing/2014/main" id="{E7F4F80D-07C2-44B6-A25B-74405BFB8808}"/>
              </a:ext>
            </a:extLst>
          </p:cNvPr>
          <p:cNvCxnSpPr>
            <a:cxnSpLocks/>
            <a:stCxn id="194" idx="1"/>
            <a:endCxn id="62" idx="3"/>
          </p:cNvCxnSpPr>
          <p:nvPr/>
        </p:nvCxnSpPr>
        <p:spPr>
          <a:xfrm rot="10800000" flipV="1">
            <a:off x="3074862" y="2002190"/>
            <a:ext cx="1974831" cy="897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8">
            <a:extLst>
              <a:ext uri="{FF2B5EF4-FFF2-40B4-BE49-F238E27FC236}">
                <a16:creationId xmlns:a16="http://schemas.microsoft.com/office/drawing/2014/main" id="{FA9084AD-F8BA-454A-8173-824256F85CB7}"/>
              </a:ext>
            </a:extLst>
          </p:cNvPr>
          <p:cNvSpPr/>
          <p:nvPr/>
        </p:nvSpPr>
        <p:spPr>
          <a:xfrm>
            <a:off x="5057399" y="3303567"/>
            <a:ext cx="1288132" cy="37674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&lt;&lt;enumeration&gt;&gt;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BikeStatus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8" name="Rectangle 8">
            <a:extLst>
              <a:ext uri="{FF2B5EF4-FFF2-40B4-BE49-F238E27FC236}">
                <a16:creationId xmlns:a16="http://schemas.microsoft.com/office/drawing/2014/main" id="{2165F48F-B747-4C8F-9E36-93209BE54EB2}"/>
              </a:ext>
            </a:extLst>
          </p:cNvPr>
          <p:cNvSpPr/>
          <p:nvPr/>
        </p:nvSpPr>
        <p:spPr>
          <a:xfrm>
            <a:off x="5056931" y="3666287"/>
            <a:ext cx="1288600" cy="105811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AVAILABLE, LOANED_OUT, 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NEEDS_REPAIR,  UNDER_REPAIR, ON_DISPLAY, 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DECOMMISSIONED</a:t>
            </a:r>
          </a:p>
        </p:txBody>
      </p:sp>
      <p:cxnSp>
        <p:nvCxnSpPr>
          <p:cNvPr id="129" name="Elbow Connector 63">
            <a:extLst>
              <a:ext uri="{FF2B5EF4-FFF2-40B4-BE49-F238E27FC236}">
                <a16:creationId xmlns:a16="http://schemas.microsoft.com/office/drawing/2014/main" id="{D467F1D9-39CE-4F64-AEDA-8A2E47D16A06}"/>
              </a:ext>
            </a:extLst>
          </p:cNvPr>
          <p:cNvCxnSpPr>
            <a:cxnSpLocks/>
            <a:stCxn id="117" idx="2"/>
            <a:endCxn id="127" idx="0"/>
          </p:cNvCxnSpPr>
          <p:nvPr/>
        </p:nvCxnSpPr>
        <p:spPr>
          <a:xfrm rot="16200000" flipH="1">
            <a:off x="5397780" y="2999882"/>
            <a:ext cx="599896" cy="74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EB0409B-559F-4211-B5F6-8259ED805AB8}"/>
              </a:ext>
            </a:extLst>
          </p:cNvPr>
          <p:cNvSpPr txBox="1"/>
          <p:nvPr/>
        </p:nvSpPr>
        <p:spPr>
          <a:xfrm>
            <a:off x="3140483" y="2445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AA66D79-6688-4B8A-B2B9-C4A6051D00A1}"/>
              </a:ext>
            </a:extLst>
          </p:cNvPr>
          <p:cNvSpPr txBox="1"/>
          <p:nvPr/>
        </p:nvSpPr>
        <p:spPr>
          <a:xfrm>
            <a:off x="4801775" y="201116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F94183-9D90-49FF-81D9-4EA75A69EE6E}"/>
              </a:ext>
            </a:extLst>
          </p:cNvPr>
          <p:cNvSpPr txBox="1"/>
          <p:nvPr/>
        </p:nvSpPr>
        <p:spPr>
          <a:xfrm>
            <a:off x="4012968" y="1801945"/>
            <a:ext cx="964789" cy="204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SG" sz="1100" dirty="0">
                <a:solidFill>
                  <a:srgbClr val="7030A0"/>
                </a:solidFill>
              </a:rPr>
              <a:t>loaned bike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02D2475-EED3-423F-8CA3-3DDE2B7AF491}"/>
              </a:ext>
            </a:extLst>
          </p:cNvPr>
          <p:cNvSpPr txBox="1"/>
          <p:nvPr/>
        </p:nvSpPr>
        <p:spPr>
          <a:xfrm>
            <a:off x="3329974" y="2543388"/>
            <a:ext cx="1208224" cy="1602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SG" sz="1100" dirty="0">
                <a:solidFill>
                  <a:srgbClr val="7030A0"/>
                </a:solidFill>
              </a:rPr>
              <a:t>future loans</a:t>
            </a:r>
          </a:p>
        </p:txBody>
      </p:sp>
      <p:cxnSp>
        <p:nvCxnSpPr>
          <p:cNvPr id="31" name="Straight Arrow Connector 59">
            <a:extLst>
              <a:ext uri="{FF2B5EF4-FFF2-40B4-BE49-F238E27FC236}">
                <a16:creationId xmlns:a16="http://schemas.microsoft.com/office/drawing/2014/main" id="{6BA100F8-E5D8-4F78-A40D-CC0A3FF9C4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70318" y="2340847"/>
            <a:ext cx="197890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" name="Straight Arrow Connector 59">
            <a:extLst>
              <a:ext uri="{FF2B5EF4-FFF2-40B4-BE49-F238E27FC236}">
                <a16:creationId xmlns:a16="http://schemas.microsoft.com/office/drawing/2014/main" id="{259BD928-3079-4692-8122-A0094482621E}"/>
              </a:ext>
            </a:extLst>
          </p:cNvPr>
          <p:cNvCxnSpPr>
            <a:cxnSpLocks/>
          </p:cNvCxnSpPr>
          <p:nvPr/>
        </p:nvCxnSpPr>
        <p:spPr>
          <a:xfrm rot="10800000">
            <a:off x="3070319" y="2574481"/>
            <a:ext cx="1986615" cy="68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3EBBEEA-5D1B-46D2-9ED5-03A99DB14D69}"/>
              </a:ext>
            </a:extLst>
          </p:cNvPr>
          <p:cNvSpPr txBox="1"/>
          <p:nvPr/>
        </p:nvSpPr>
        <p:spPr>
          <a:xfrm>
            <a:off x="3142384" y="22116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02C449-631E-49D7-B9B6-8E2B00E9EA81}"/>
              </a:ext>
            </a:extLst>
          </p:cNvPr>
          <p:cNvSpPr txBox="1"/>
          <p:nvPr/>
        </p:nvSpPr>
        <p:spPr>
          <a:xfrm>
            <a:off x="3288635" y="2312905"/>
            <a:ext cx="1208224" cy="1602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SG" sz="1100" dirty="0">
                <a:solidFill>
                  <a:srgbClr val="7030A0"/>
                </a:solidFill>
              </a:rPr>
              <a:t>past loans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70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Fong Yuan Lim</cp:lastModifiedBy>
  <cp:revision>95</cp:revision>
  <dcterms:created xsi:type="dcterms:W3CDTF">2016-07-22T14:33:02Z</dcterms:created>
  <dcterms:modified xsi:type="dcterms:W3CDTF">2018-11-01T07:43:29Z</dcterms:modified>
</cp:coreProperties>
</file>