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0E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7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DEE901-47AF-450A-9492-0407E346BA14}"/>
              </a:ext>
            </a:extLst>
          </p:cNvPr>
          <p:cNvGrpSpPr/>
          <p:nvPr/>
        </p:nvGrpSpPr>
        <p:grpSpPr>
          <a:xfrm>
            <a:off x="32558" y="304800"/>
            <a:ext cx="8981939" cy="10972800"/>
            <a:chOff x="32558" y="304800"/>
            <a:chExt cx="8981939" cy="1097280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25CA893-6E4E-4759-A7FB-004DB93CF2CF}"/>
                </a:ext>
              </a:extLst>
            </p:cNvPr>
            <p:cNvGrpSpPr/>
            <p:nvPr/>
          </p:nvGrpSpPr>
          <p:grpSpPr>
            <a:xfrm>
              <a:off x="32558" y="304800"/>
              <a:ext cx="8981939" cy="5225715"/>
              <a:chOff x="32558" y="304800"/>
              <a:chExt cx="8981939" cy="5225715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AC2D6314-DB2B-4DDE-85F2-70B3C60B23C4}"/>
                  </a:ext>
                </a:extLst>
              </p:cNvPr>
              <p:cNvSpPr/>
              <p:nvPr/>
            </p:nvSpPr>
            <p:spPr>
              <a:xfrm>
                <a:off x="7672028" y="304800"/>
                <a:ext cx="1342469" cy="5225715"/>
              </a:xfrm>
              <a:prstGeom prst="roundRect">
                <a:avLst>
                  <a:gd name="adj" fmla="val 3484"/>
                </a:avLst>
              </a:prstGeom>
              <a:solidFill>
                <a:srgbClr val="E6E0EC"/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7030A0"/>
                    </a:solidFill>
                  </a:rPr>
                  <a:t>Model</a:t>
                </a:r>
                <a:endParaRPr lang="en-SG" sz="12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" name="Rectangle 65">
                <a:extLst>
                  <a:ext uri="{FF2B5EF4-FFF2-40B4-BE49-F238E27FC236}">
                    <a16:creationId xmlns:a16="http://schemas.microsoft.com/office/drawing/2014/main" id="{FC49D15B-6124-4137-BEAD-A92CDDF8B953}"/>
                  </a:ext>
                </a:extLst>
              </p:cNvPr>
              <p:cNvSpPr/>
              <p:nvPr/>
            </p:nvSpPr>
            <p:spPr>
              <a:xfrm>
                <a:off x="304800" y="304800"/>
                <a:ext cx="7162800" cy="5225715"/>
              </a:xfrm>
              <a:prstGeom prst="roundRect">
                <a:avLst>
                  <a:gd name="adj" fmla="val 3484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chemeClr val="accent3">
                        <a:lumMod val="50000"/>
                      </a:schemeClr>
                    </a:solidFill>
                  </a:rPr>
                  <a:t>Logic</a:t>
                </a:r>
                <a:endParaRPr lang="en-SG" sz="1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1BD6E-1284-4141-AC22-EC8884A7FF36}"/>
                  </a:ext>
                </a:extLst>
              </p:cNvPr>
              <p:cNvSpPr txBox="1"/>
              <p:nvPr/>
            </p:nvSpPr>
            <p:spPr>
              <a:xfrm>
                <a:off x="32558" y="1109082"/>
                <a:ext cx="1298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accent3">
                        <a:lumMod val="50000"/>
                      </a:schemeClr>
                    </a:solidFill>
                  </a:rPr>
                  <a:t>execute(</a:t>
                </a:r>
              </a:p>
              <a:p>
                <a:pPr algn="ctr"/>
                <a:r>
                  <a:rPr lang="en-US" sz="1200" dirty="0">
                    <a:solidFill>
                      <a:schemeClr val="accent3">
                        <a:lumMod val="50000"/>
                      </a:schemeClr>
                    </a:solidFill>
                  </a:rPr>
                  <a:t>"add n/John Doe …")</a:t>
                </a:r>
              </a:p>
            </p:txBody>
          </p:sp>
          <p:sp>
            <p:nvSpPr>
              <p:cNvPr id="5" name="Rectangle 62">
                <a:extLst>
                  <a:ext uri="{FF2B5EF4-FFF2-40B4-BE49-F238E27FC236}">
                    <a16:creationId xmlns:a16="http://schemas.microsoft.com/office/drawing/2014/main" id="{C9E4C768-E4E3-4172-99D9-86F3C51B7F4C}"/>
                  </a:ext>
                </a:extLst>
              </p:cNvPr>
              <p:cNvSpPr/>
              <p:nvPr/>
            </p:nvSpPr>
            <p:spPr>
              <a:xfrm>
                <a:off x="2315709" y="771141"/>
                <a:ext cx="1608144" cy="293018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LoanBookParser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58DA19-B2F0-410B-8699-29713393B20E}"/>
                  </a:ext>
                </a:extLst>
              </p:cNvPr>
              <p:cNvSpPr/>
              <p:nvPr/>
            </p:nvSpPr>
            <p:spPr>
              <a:xfrm>
                <a:off x="3045945" y="1591779"/>
                <a:ext cx="112358" cy="171708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7" name="Rectangle 62">
                <a:extLst>
                  <a:ext uri="{FF2B5EF4-FFF2-40B4-BE49-F238E27FC236}">
                    <a16:creationId xmlns:a16="http://schemas.microsoft.com/office/drawing/2014/main" id="{A97A5C02-E9CE-4D1D-84A4-2BB16819B164}"/>
                  </a:ext>
                </a:extLst>
              </p:cNvPr>
              <p:cNvSpPr/>
              <p:nvPr/>
            </p:nvSpPr>
            <p:spPr>
              <a:xfrm>
                <a:off x="576610" y="763978"/>
                <a:ext cx="1591862" cy="30018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LogicManager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C253FE3-6FC6-4ADA-AD5D-D27BF747B3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2272" y="1070000"/>
                <a:ext cx="19904" cy="4291992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01E348-4903-448B-B1E6-0ABB50B6EF0A}"/>
                  </a:ext>
                </a:extLst>
              </p:cNvPr>
              <p:cNvSpPr/>
              <p:nvPr/>
            </p:nvSpPr>
            <p:spPr>
              <a:xfrm>
                <a:off x="1310716" y="1523335"/>
                <a:ext cx="148291" cy="350586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7770557-B58B-4A6E-AC83-412B1E514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71" y="1523336"/>
                <a:ext cx="1210345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5C05-05E8-454E-84ED-4E176523B091}"/>
                  </a:ext>
                </a:extLst>
              </p:cNvPr>
              <p:cNvSpPr txBox="1"/>
              <p:nvPr/>
            </p:nvSpPr>
            <p:spPr>
              <a:xfrm>
                <a:off x="1582646" y="1216202"/>
                <a:ext cx="1355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 err="1">
                    <a:solidFill>
                      <a:schemeClr val="accent3">
                        <a:lumMod val="50000"/>
                      </a:schemeClr>
                    </a:solidFill>
                  </a:rPr>
                  <a:t>parseCommand</a:t>
                </a:r>
                <a:r>
                  <a:rPr lang="en-US" sz="1200" dirty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</a:p>
              <a:p>
                <a:pPr algn="ctr"/>
                <a:r>
                  <a:rPr lang="en-US" sz="1200" dirty="0">
                    <a:solidFill>
                      <a:schemeClr val="accent3">
                        <a:lumMod val="50000"/>
                      </a:schemeClr>
                    </a:solidFill>
                  </a:rPr>
                  <a:t>"add n/John Doe …")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650CFD9-8417-410E-89E9-8BE6FFBAC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8147" y="1591779"/>
                <a:ext cx="1597798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24A190A-EB3C-4B2D-B98B-AD420B0590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6476" y="3308867"/>
                <a:ext cx="1613055" cy="1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3F916B6-E2C8-4CE5-8DF5-7B1A47FB2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4" y="5029200"/>
                <a:ext cx="1281953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9E77894-12B4-4C96-90CA-FC1B5B390FA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3092125" y="1064159"/>
                <a:ext cx="27656" cy="4221632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6" name="Rectangle 62">
                <a:extLst>
                  <a:ext uri="{FF2B5EF4-FFF2-40B4-BE49-F238E27FC236}">
                    <a16:creationId xmlns:a16="http://schemas.microsoft.com/office/drawing/2014/main" id="{308AD8DE-2F03-4143-9BD1-0CE4C3B81163}"/>
                  </a:ext>
                </a:extLst>
              </p:cNvPr>
              <p:cNvSpPr/>
              <p:nvPr/>
            </p:nvSpPr>
            <p:spPr>
              <a:xfrm>
                <a:off x="4043436" y="1630549"/>
                <a:ext cx="1943033" cy="293018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AddCommandParser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CB26607-57BC-413E-9641-CC5DDC3E2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1792" y="2172733"/>
                <a:ext cx="0" cy="1208059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3EC9B26-0CBD-4C8D-8C02-9955DB1C2BE0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3159799" y="1777058"/>
                <a:ext cx="883637" cy="3534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C67BFE-702F-4D55-A890-5F6DFBADA29F}"/>
                  </a:ext>
                </a:extLst>
              </p:cNvPr>
              <p:cNvSpPr/>
              <p:nvPr/>
            </p:nvSpPr>
            <p:spPr>
              <a:xfrm>
                <a:off x="4964865" y="1932992"/>
                <a:ext cx="113854" cy="23974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2C291A-2322-476D-A21E-8153F193C3A5}"/>
                  </a:ext>
                </a:extLst>
              </p:cNvPr>
              <p:cNvSpPr txBox="1"/>
              <p:nvPr/>
            </p:nvSpPr>
            <p:spPr>
              <a:xfrm>
                <a:off x="3379143" y="3400382"/>
                <a:ext cx="127866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accent3">
                        <a:lumMod val="50000"/>
                      </a:schemeClr>
                    </a:solidFill>
                  </a:rPr>
                  <a:t>execute()</a:t>
                </a:r>
              </a:p>
            </p:txBody>
          </p:sp>
          <p:sp>
            <p:nvSpPr>
              <p:cNvPr id="21" name="Rectangle 62">
                <a:extLst>
                  <a:ext uri="{FF2B5EF4-FFF2-40B4-BE49-F238E27FC236}">
                    <a16:creationId xmlns:a16="http://schemas.microsoft.com/office/drawing/2014/main" id="{777B22C4-380D-4875-9C01-A29EB61999A1}"/>
                  </a:ext>
                </a:extLst>
              </p:cNvPr>
              <p:cNvSpPr/>
              <p:nvPr/>
            </p:nvSpPr>
            <p:spPr>
              <a:xfrm>
                <a:off x="5788947" y="2457867"/>
                <a:ext cx="1571230" cy="293018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AddCommand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A14D125-2769-4C24-8A44-91094E453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8690" y="2878636"/>
                <a:ext cx="0" cy="2150562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77B60A5-E387-4FB6-B7A2-4E101DD17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8719" y="2611710"/>
                <a:ext cx="710228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A7D4172-880F-4371-B540-42DEFD2E5D87}"/>
                  </a:ext>
                </a:extLst>
              </p:cNvPr>
              <p:cNvSpPr/>
              <p:nvPr/>
            </p:nvSpPr>
            <p:spPr>
              <a:xfrm>
                <a:off x="6511763" y="3610693"/>
                <a:ext cx="121349" cy="124975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4076A0F-B440-472B-8AB2-9613CFE52930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3154077" y="2172733"/>
                <a:ext cx="1867715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1EBCEF0-5E29-461A-AECA-69751EAF7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9925" y="2998507"/>
                <a:ext cx="1483624" cy="4763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9E7B336-6B12-4765-AFC2-FAB8CAEE7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799" y="2514547"/>
                <a:ext cx="1805066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D19A5F5-2657-4533-B46F-2B58E3E620AF}"/>
                  </a:ext>
                </a:extLst>
              </p:cNvPr>
              <p:cNvSpPr/>
              <p:nvPr/>
            </p:nvSpPr>
            <p:spPr>
              <a:xfrm>
                <a:off x="4964865" y="2513946"/>
                <a:ext cx="113844" cy="6382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F8A89C-418A-493D-8348-8C863FC8C17F}"/>
                  </a:ext>
                </a:extLst>
              </p:cNvPr>
              <p:cNvSpPr txBox="1"/>
              <p:nvPr/>
            </p:nvSpPr>
            <p:spPr>
              <a:xfrm>
                <a:off x="3313544" y="2297575"/>
                <a:ext cx="1595885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accent3">
                        <a:lumMod val="50000"/>
                      </a:schemeClr>
                    </a:solidFill>
                  </a:rPr>
                  <a:t>parse("n/John Doe …")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B431F6F-F256-42AD-8CAF-0C8F8DE1FB03}"/>
                  </a:ext>
                </a:extLst>
              </p:cNvPr>
              <p:cNvSpPr/>
              <p:nvPr/>
            </p:nvSpPr>
            <p:spPr>
              <a:xfrm>
                <a:off x="6511763" y="2758766"/>
                <a:ext cx="113854" cy="23974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C64D409-60B8-4A8D-B131-90228067B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1417" y="3150901"/>
                <a:ext cx="1816843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ultiplication Sign 59">
                <a:extLst>
                  <a:ext uri="{FF2B5EF4-FFF2-40B4-BE49-F238E27FC236}">
                    <a16:creationId xmlns:a16="http://schemas.microsoft.com/office/drawing/2014/main" id="{790BA1B2-5971-403A-B83C-66E8238B31CD}"/>
                  </a:ext>
                </a:extLst>
              </p:cNvPr>
              <p:cNvSpPr/>
              <p:nvPr/>
            </p:nvSpPr>
            <p:spPr>
              <a:xfrm>
                <a:off x="4917167" y="3281409"/>
                <a:ext cx="213685" cy="213685"/>
              </a:xfrm>
              <a:prstGeom prst="mathMultiply">
                <a:avLst>
                  <a:gd name="adj1" fmla="val 12377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BA6B9B6-C08E-4402-B981-DC0025ECF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8147" y="3609392"/>
                <a:ext cx="5063616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2">
                <a:extLst>
                  <a:ext uri="{FF2B5EF4-FFF2-40B4-BE49-F238E27FC236}">
                    <a16:creationId xmlns:a16="http://schemas.microsoft.com/office/drawing/2014/main" id="{71DB5D76-3951-4D2C-96FF-A2C768A1F239}"/>
                  </a:ext>
                </a:extLst>
              </p:cNvPr>
              <p:cNvSpPr/>
              <p:nvPr/>
            </p:nvSpPr>
            <p:spPr>
              <a:xfrm>
                <a:off x="7931108" y="763978"/>
                <a:ext cx="870369" cy="30018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:Model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DFBE6C-9CF1-42D2-9DF2-DFF44FB36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6292" y="1070495"/>
                <a:ext cx="0" cy="4291497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72EA5B7-7E70-48D3-BACA-B145EAE72516}"/>
                  </a:ext>
                </a:extLst>
              </p:cNvPr>
              <p:cNvSpPr/>
              <p:nvPr/>
            </p:nvSpPr>
            <p:spPr>
              <a:xfrm>
                <a:off x="8318502" y="3746501"/>
                <a:ext cx="105852" cy="2159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55E8BB00-A884-4E94-A254-628DEC437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5617" y="3746500"/>
                <a:ext cx="168018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C08A21C-EFB7-467A-BA81-A52D0EA50811}"/>
                  </a:ext>
                </a:extLst>
              </p:cNvPr>
              <p:cNvSpPr txBox="1"/>
              <p:nvPr/>
            </p:nvSpPr>
            <p:spPr>
              <a:xfrm>
                <a:off x="6913925" y="3517059"/>
                <a:ext cx="127866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 err="1">
                    <a:solidFill>
                      <a:srgbClr val="7030A0"/>
                    </a:solidFill>
                  </a:rPr>
                  <a:t>getNextAvailableId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016B16E-3604-4BFF-B02A-48C0284CF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5870" y="3962401"/>
                <a:ext cx="164346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1326AB9-961F-4EE5-8E86-8020D358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6589" y="4526280"/>
                <a:ext cx="168018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D223794-7270-4A0B-9DF4-85ED29951D8A}"/>
                  </a:ext>
                </a:extLst>
              </p:cNvPr>
              <p:cNvSpPr txBox="1"/>
              <p:nvPr/>
            </p:nvSpPr>
            <p:spPr>
              <a:xfrm>
                <a:off x="6612935" y="4113958"/>
                <a:ext cx="18806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 err="1">
                    <a:solidFill>
                      <a:srgbClr val="7030A0"/>
                    </a:solidFill>
                  </a:rPr>
                  <a:t>addLoan</a:t>
                </a:r>
                <a:r>
                  <a:rPr lang="en-US" sz="1200" dirty="0">
                    <a:solidFill>
                      <a:srgbClr val="7030A0"/>
                    </a:solidFill>
                  </a:rPr>
                  <a:t>(</a:t>
                </a:r>
              </a:p>
              <a:p>
                <a:pPr algn="ctr"/>
                <a:r>
                  <a:rPr lang="en-US" sz="1200" dirty="0" err="1">
                    <a:solidFill>
                      <a:srgbClr val="7030A0"/>
                    </a:solidFill>
                  </a:rPr>
                  <a:t>loanWithCorrectId</a:t>
                </a:r>
                <a:r>
                  <a:rPr lang="en-US" sz="1200" dirty="0">
                    <a:solidFill>
                      <a:srgbClr val="7030A0"/>
                    </a:solidFill>
                  </a:rPr>
                  <a:t>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19F64C2-6F89-4F9C-BE7F-7AE58537A1D0}"/>
                  </a:ext>
                </a:extLst>
              </p:cNvPr>
              <p:cNvSpPr/>
              <p:nvPr/>
            </p:nvSpPr>
            <p:spPr>
              <a:xfrm>
                <a:off x="8318502" y="4526280"/>
                <a:ext cx="105852" cy="2159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1F2D783-897C-4CE9-9A2D-3F5A3BF87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5870" y="4742180"/>
                <a:ext cx="164346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3FC9946-ACF6-4D67-BA81-5A1BFAD21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6476" y="4853940"/>
                <a:ext cx="5102214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Multiplication Sign 86">
                <a:extLst>
                  <a:ext uri="{FF2B5EF4-FFF2-40B4-BE49-F238E27FC236}">
                    <a16:creationId xmlns:a16="http://schemas.microsoft.com/office/drawing/2014/main" id="{A60BB91E-67C7-49B0-B794-7D923E93AC63}"/>
                  </a:ext>
                </a:extLst>
              </p:cNvPr>
              <p:cNvSpPr/>
              <p:nvPr/>
            </p:nvSpPr>
            <p:spPr>
              <a:xfrm>
                <a:off x="6461847" y="4966997"/>
                <a:ext cx="213685" cy="213685"/>
              </a:xfrm>
              <a:prstGeom prst="mathMultiply">
                <a:avLst>
                  <a:gd name="adj1" fmla="val 12377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BABF3E4-4959-46D9-BB07-44F0CBB8FC7F}"/>
                </a:ext>
              </a:extLst>
            </p:cNvPr>
            <p:cNvGrpSpPr/>
            <p:nvPr/>
          </p:nvGrpSpPr>
          <p:grpSpPr>
            <a:xfrm>
              <a:off x="291686" y="5961393"/>
              <a:ext cx="8595886" cy="5225715"/>
              <a:chOff x="352504" y="124408"/>
              <a:chExt cx="8595886" cy="5225715"/>
            </a:xfrm>
          </p:grpSpPr>
          <p:sp>
            <p:nvSpPr>
              <p:cNvPr id="90" name="Rectangle 65">
                <a:extLst>
                  <a:ext uri="{FF2B5EF4-FFF2-40B4-BE49-F238E27FC236}">
                    <a16:creationId xmlns:a16="http://schemas.microsoft.com/office/drawing/2014/main" id="{90DBC23F-C6D6-4449-9DF6-BD3719192662}"/>
                  </a:ext>
                </a:extLst>
              </p:cNvPr>
              <p:cNvSpPr/>
              <p:nvPr/>
            </p:nvSpPr>
            <p:spPr>
              <a:xfrm>
                <a:off x="685800" y="124408"/>
                <a:ext cx="8262590" cy="5225715"/>
              </a:xfrm>
              <a:prstGeom prst="roundRect">
                <a:avLst>
                  <a:gd name="adj" fmla="val 3484"/>
                </a:avLst>
              </a:prstGeom>
              <a:solidFill>
                <a:srgbClr val="E6E0EC"/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7030A0"/>
                    </a:solidFill>
                  </a:rPr>
                  <a:t>Model</a:t>
                </a:r>
                <a:endParaRPr lang="en-SG" sz="12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8D96B1-F1C0-44EA-9FF7-BB3F7BE45438}"/>
                  </a:ext>
                </a:extLst>
              </p:cNvPr>
              <p:cNvSpPr txBox="1"/>
              <p:nvPr/>
            </p:nvSpPr>
            <p:spPr>
              <a:xfrm>
                <a:off x="352504" y="962831"/>
                <a:ext cx="12980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chemeClr val="accent4">
                        <a:lumMod val="75000"/>
                      </a:schemeClr>
                    </a:solidFill>
                  </a:rPr>
                  <a:t>getNextAvailableId</a:t>
                </a:r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</a:rPr>
                  <a:t>()</a:t>
                </a:r>
                <a:endParaRPr lang="en-US" sz="1200" dirty="0"/>
              </a:p>
            </p:txBody>
          </p: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E5192D44-FED2-429C-818F-329358CFF21C}"/>
                  </a:ext>
                </a:extLst>
              </p:cNvPr>
              <p:cNvSpPr/>
              <p:nvPr/>
            </p:nvSpPr>
            <p:spPr>
              <a:xfrm>
                <a:off x="2677040" y="590748"/>
                <a:ext cx="2181777" cy="541833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</a:rPr>
                  <a:t>versionedLoanBook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VersionedLoanBook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726F5B1-0BFE-473E-A6A9-AF8DA7D145C8}"/>
                  </a:ext>
                </a:extLst>
              </p:cNvPr>
              <p:cNvSpPr/>
              <p:nvPr/>
            </p:nvSpPr>
            <p:spPr>
              <a:xfrm>
                <a:off x="3694093" y="1411387"/>
                <a:ext cx="113854" cy="201128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94" name="Rectangle 62">
                <a:extLst>
                  <a:ext uri="{FF2B5EF4-FFF2-40B4-BE49-F238E27FC236}">
                    <a16:creationId xmlns:a16="http://schemas.microsoft.com/office/drawing/2014/main" id="{2B178C8D-463B-4C77-9468-104C1525781C}"/>
                  </a:ext>
                </a:extLst>
              </p:cNvPr>
              <p:cNvSpPr/>
              <p:nvPr/>
            </p:nvSpPr>
            <p:spPr>
              <a:xfrm>
                <a:off x="957610" y="583586"/>
                <a:ext cx="1591862" cy="30018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ModelManager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B0E607A-232C-4AC5-95B2-3D6241F321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272" y="889608"/>
                <a:ext cx="19904" cy="429199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C556A15-08F0-461E-9DBA-4657A9162E79}"/>
                  </a:ext>
                </a:extLst>
              </p:cNvPr>
              <p:cNvSpPr/>
              <p:nvPr/>
            </p:nvSpPr>
            <p:spPr>
              <a:xfrm>
                <a:off x="1691716" y="1194407"/>
                <a:ext cx="131209" cy="350469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54791DE-211A-4F57-BC1D-EB0CB14F0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479" y="1211646"/>
                <a:ext cx="1210345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E70A63A-CC98-4858-89E3-44BF881A03C5}"/>
                  </a:ext>
                </a:extLst>
              </p:cNvPr>
              <p:cNvSpPr txBox="1"/>
              <p:nvPr/>
            </p:nvSpPr>
            <p:spPr>
              <a:xfrm>
                <a:off x="2361698" y="1203892"/>
                <a:ext cx="127866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rgbClr val="7030A0"/>
                    </a:solidFill>
                  </a:rPr>
                  <a:t>getNextAvailableId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15D8B9C-EBF7-4A5B-A29A-CCE4BCA0D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9147" y="1411387"/>
                <a:ext cx="1864945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1BED2291-1315-49CC-B710-CB63811EBD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3890" y="3416353"/>
                <a:ext cx="1835934" cy="632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2811D38F-8BBA-43B8-90F9-649650574F3D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>
                <a:off x="488534" y="4699104"/>
                <a:ext cx="126878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B45E4C6-0975-4723-BC0F-442140462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4092" y="1099903"/>
                <a:ext cx="73836" cy="4081697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03" name="Rectangle 62">
                <a:extLst>
                  <a:ext uri="{FF2B5EF4-FFF2-40B4-BE49-F238E27FC236}">
                    <a16:creationId xmlns:a16="http://schemas.microsoft.com/office/drawing/2014/main" id="{1B50A4A4-858D-491D-A576-44A782142843}"/>
                  </a:ext>
                </a:extLst>
              </p:cNvPr>
              <p:cNvSpPr/>
              <p:nvPr/>
            </p:nvSpPr>
            <p:spPr>
              <a:xfrm>
                <a:off x="5026440" y="590749"/>
                <a:ext cx="1056044" cy="293018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LoanBook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4FAFF9D-D11B-4E45-8923-F428806AF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8755" y="863973"/>
                <a:ext cx="0" cy="4317627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EC4DFB68-4D92-47D0-8231-D5AC0C00B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947" y="1600200"/>
                <a:ext cx="168712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B08B727-0D99-4A2F-AC12-800E970EA108}"/>
                  </a:ext>
                </a:extLst>
              </p:cNvPr>
              <p:cNvSpPr/>
              <p:nvPr/>
            </p:nvSpPr>
            <p:spPr>
              <a:xfrm>
                <a:off x="5495070" y="1600201"/>
                <a:ext cx="113854" cy="12954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F1A331-5CDC-41AA-9811-0F305DD156E9}"/>
                  </a:ext>
                </a:extLst>
              </p:cNvPr>
              <p:cNvSpPr txBox="1"/>
              <p:nvPr/>
            </p:nvSpPr>
            <p:spPr>
              <a:xfrm>
                <a:off x="4082026" y="1388558"/>
                <a:ext cx="127866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rgbClr val="7030A0"/>
                    </a:solidFill>
                  </a:rPr>
                  <a:t>getNextAvailableId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62">
                <a:extLst>
                  <a:ext uri="{FF2B5EF4-FFF2-40B4-BE49-F238E27FC236}">
                    <a16:creationId xmlns:a16="http://schemas.microsoft.com/office/drawing/2014/main" id="{49D52CE2-DBA3-4EFB-9FF6-3A2BC8394EAB}"/>
                  </a:ext>
                </a:extLst>
              </p:cNvPr>
              <p:cNvSpPr/>
              <p:nvPr/>
            </p:nvSpPr>
            <p:spPr>
              <a:xfrm>
                <a:off x="6244399" y="590749"/>
                <a:ext cx="1571230" cy="293018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LoanIdManager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9C319BD-9A58-47C1-BC67-2E8086DD6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8034" y="863973"/>
                <a:ext cx="0" cy="4317627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4EC0E500-8897-43CD-A6C8-1A1383A7C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8924" y="1752600"/>
                <a:ext cx="136218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0567FE9-AA82-46B2-BB6A-7626D01904D9}"/>
                  </a:ext>
                </a:extLst>
              </p:cNvPr>
              <p:cNvSpPr/>
              <p:nvPr/>
            </p:nvSpPr>
            <p:spPr>
              <a:xfrm>
                <a:off x="6971106" y="1752600"/>
                <a:ext cx="115489" cy="91437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CF266-75F5-4069-8F68-855767400004}"/>
                  </a:ext>
                </a:extLst>
              </p:cNvPr>
              <p:cNvSpPr txBox="1"/>
              <p:nvPr/>
            </p:nvSpPr>
            <p:spPr>
              <a:xfrm>
                <a:off x="5650984" y="1507867"/>
                <a:ext cx="127866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rgbClr val="7030A0"/>
                    </a:solidFill>
                  </a:rPr>
                  <a:t>getNextAvailableId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8C6195F-5809-486E-851E-80629AFBC39D}"/>
                  </a:ext>
                </a:extLst>
              </p:cNvPr>
              <p:cNvSpPr/>
              <p:nvPr/>
            </p:nvSpPr>
            <p:spPr>
              <a:xfrm>
                <a:off x="7043232" y="1973295"/>
                <a:ext cx="140004" cy="4572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6E0EC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4FBBE9F-AD31-4506-94C3-D3DD0C858874}"/>
                  </a:ext>
                </a:extLst>
              </p:cNvPr>
              <p:cNvSpPr/>
              <p:nvPr/>
            </p:nvSpPr>
            <p:spPr>
              <a:xfrm>
                <a:off x="7091364" y="1825659"/>
                <a:ext cx="317160" cy="166687"/>
              </a:xfrm>
              <a:custGeom>
                <a:avLst/>
                <a:gdLst>
                  <a:gd name="connsiteX0" fmla="*/ 0 w 410877"/>
                  <a:gd name="connsiteY0" fmla="*/ 0 h 166687"/>
                  <a:gd name="connsiteX1" fmla="*/ 409575 w 410877"/>
                  <a:gd name="connsiteY1" fmla="*/ 80962 h 166687"/>
                  <a:gd name="connsiteX2" fmla="*/ 104775 w 410877"/>
                  <a:gd name="connsiteY2" fmla="*/ 166687 h 166687"/>
                  <a:gd name="connsiteX0" fmla="*/ 0 w 430751"/>
                  <a:gd name="connsiteY0" fmla="*/ 0 h 166687"/>
                  <a:gd name="connsiteX1" fmla="*/ 428980 w 430751"/>
                  <a:gd name="connsiteY1" fmla="*/ 80962 h 166687"/>
                  <a:gd name="connsiteX2" fmla="*/ 124180 w 430751"/>
                  <a:gd name="connsiteY2" fmla="*/ 166687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751" h="166687">
                    <a:moveTo>
                      <a:pt x="0" y="0"/>
                    </a:moveTo>
                    <a:cubicBezTo>
                      <a:pt x="196056" y="26590"/>
                      <a:pt x="408283" y="53181"/>
                      <a:pt x="428980" y="80962"/>
                    </a:cubicBezTo>
                    <a:cubicBezTo>
                      <a:pt x="449677" y="108743"/>
                      <a:pt x="285311" y="137715"/>
                      <a:pt x="124180" y="166687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41FDB11-064C-4EFC-B0E5-C0C17F12DD48}"/>
                  </a:ext>
                </a:extLst>
              </p:cNvPr>
              <p:cNvSpPr txBox="1"/>
              <p:nvPr/>
            </p:nvSpPr>
            <p:spPr>
              <a:xfrm>
                <a:off x="7413292" y="1807680"/>
                <a:ext cx="1460195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rgbClr val="7030A0"/>
                    </a:solidFill>
                  </a:rPr>
                  <a:t>incrementLastUsedId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837FB79-3BEC-4BD7-8ACB-C6CF8DE87088}"/>
                  </a:ext>
                </a:extLst>
              </p:cNvPr>
              <p:cNvSpPr/>
              <p:nvPr/>
            </p:nvSpPr>
            <p:spPr>
              <a:xfrm flipV="1">
                <a:off x="7084458" y="2424113"/>
                <a:ext cx="317160" cy="166687"/>
              </a:xfrm>
              <a:custGeom>
                <a:avLst/>
                <a:gdLst>
                  <a:gd name="connsiteX0" fmla="*/ 0 w 410877"/>
                  <a:gd name="connsiteY0" fmla="*/ 0 h 166687"/>
                  <a:gd name="connsiteX1" fmla="*/ 409575 w 410877"/>
                  <a:gd name="connsiteY1" fmla="*/ 80962 h 166687"/>
                  <a:gd name="connsiteX2" fmla="*/ 104775 w 410877"/>
                  <a:gd name="connsiteY2" fmla="*/ 166687 h 166687"/>
                  <a:gd name="connsiteX0" fmla="*/ 0 w 430751"/>
                  <a:gd name="connsiteY0" fmla="*/ 0 h 166687"/>
                  <a:gd name="connsiteX1" fmla="*/ 428980 w 430751"/>
                  <a:gd name="connsiteY1" fmla="*/ 80962 h 166687"/>
                  <a:gd name="connsiteX2" fmla="*/ 124180 w 430751"/>
                  <a:gd name="connsiteY2" fmla="*/ 166687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751" h="166687">
                    <a:moveTo>
                      <a:pt x="0" y="0"/>
                    </a:moveTo>
                    <a:cubicBezTo>
                      <a:pt x="196056" y="26590"/>
                      <a:pt x="408283" y="53181"/>
                      <a:pt x="428980" y="80962"/>
                    </a:cubicBezTo>
                    <a:cubicBezTo>
                      <a:pt x="449677" y="108743"/>
                      <a:pt x="285311" y="137715"/>
                      <a:pt x="124180" y="166687"/>
                    </a:cubicBezTo>
                  </a:path>
                </a:pathLst>
              </a:custGeom>
              <a:noFill/>
              <a:ln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03B6FAD-AFA0-49E9-A375-8C873A53036E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3807947" y="2895601"/>
                <a:ext cx="174405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519746BD-DAC8-4A7F-BAD7-7645C093E9EC}"/>
                  </a:ext>
                </a:extLst>
              </p:cNvPr>
              <p:cNvCxnSpPr>
                <a:cxnSpLocks/>
                <a:endCxn id="111" idx="2"/>
              </p:cNvCxnSpPr>
              <p:nvPr/>
            </p:nvCxnSpPr>
            <p:spPr>
              <a:xfrm>
                <a:off x="5608924" y="2662215"/>
                <a:ext cx="1419927" cy="476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E72A0F3-25BC-44F6-AE41-12293444CD7C}"/>
                  </a:ext>
                </a:extLst>
              </p:cNvPr>
              <p:cNvSpPr/>
              <p:nvPr/>
            </p:nvSpPr>
            <p:spPr>
              <a:xfrm>
                <a:off x="1780213" y="3878295"/>
                <a:ext cx="140004" cy="4572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6E0EC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EAE97EA-E020-4902-A642-1016F48B4A69}"/>
                  </a:ext>
                </a:extLst>
              </p:cNvPr>
              <p:cNvSpPr/>
              <p:nvPr/>
            </p:nvSpPr>
            <p:spPr>
              <a:xfrm>
                <a:off x="1828345" y="3730659"/>
                <a:ext cx="317160" cy="166687"/>
              </a:xfrm>
              <a:custGeom>
                <a:avLst/>
                <a:gdLst>
                  <a:gd name="connsiteX0" fmla="*/ 0 w 410877"/>
                  <a:gd name="connsiteY0" fmla="*/ 0 h 166687"/>
                  <a:gd name="connsiteX1" fmla="*/ 409575 w 410877"/>
                  <a:gd name="connsiteY1" fmla="*/ 80962 h 166687"/>
                  <a:gd name="connsiteX2" fmla="*/ 104775 w 410877"/>
                  <a:gd name="connsiteY2" fmla="*/ 166687 h 166687"/>
                  <a:gd name="connsiteX0" fmla="*/ 0 w 430751"/>
                  <a:gd name="connsiteY0" fmla="*/ 0 h 166687"/>
                  <a:gd name="connsiteX1" fmla="*/ 428980 w 430751"/>
                  <a:gd name="connsiteY1" fmla="*/ 80962 h 166687"/>
                  <a:gd name="connsiteX2" fmla="*/ 124180 w 430751"/>
                  <a:gd name="connsiteY2" fmla="*/ 166687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751" h="166687">
                    <a:moveTo>
                      <a:pt x="0" y="0"/>
                    </a:moveTo>
                    <a:cubicBezTo>
                      <a:pt x="196056" y="26590"/>
                      <a:pt x="408283" y="53181"/>
                      <a:pt x="428980" y="80962"/>
                    </a:cubicBezTo>
                    <a:cubicBezTo>
                      <a:pt x="449677" y="108743"/>
                      <a:pt x="285311" y="137715"/>
                      <a:pt x="124180" y="166687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D8E9C22-B61A-405F-B51C-2A124343FAA0}"/>
                  </a:ext>
                </a:extLst>
              </p:cNvPr>
              <p:cNvSpPr/>
              <p:nvPr/>
            </p:nvSpPr>
            <p:spPr>
              <a:xfrm flipV="1">
                <a:off x="1821439" y="4329113"/>
                <a:ext cx="317160" cy="166687"/>
              </a:xfrm>
              <a:custGeom>
                <a:avLst/>
                <a:gdLst>
                  <a:gd name="connsiteX0" fmla="*/ 0 w 410877"/>
                  <a:gd name="connsiteY0" fmla="*/ 0 h 166687"/>
                  <a:gd name="connsiteX1" fmla="*/ 409575 w 410877"/>
                  <a:gd name="connsiteY1" fmla="*/ 80962 h 166687"/>
                  <a:gd name="connsiteX2" fmla="*/ 104775 w 410877"/>
                  <a:gd name="connsiteY2" fmla="*/ 166687 h 166687"/>
                  <a:gd name="connsiteX0" fmla="*/ 0 w 430751"/>
                  <a:gd name="connsiteY0" fmla="*/ 0 h 166687"/>
                  <a:gd name="connsiteX1" fmla="*/ 428980 w 430751"/>
                  <a:gd name="connsiteY1" fmla="*/ 80962 h 166687"/>
                  <a:gd name="connsiteX2" fmla="*/ 124180 w 430751"/>
                  <a:gd name="connsiteY2" fmla="*/ 166687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751" h="166687">
                    <a:moveTo>
                      <a:pt x="0" y="0"/>
                    </a:moveTo>
                    <a:cubicBezTo>
                      <a:pt x="196056" y="26590"/>
                      <a:pt x="408283" y="53181"/>
                      <a:pt x="428980" y="80962"/>
                    </a:cubicBezTo>
                    <a:cubicBezTo>
                      <a:pt x="449677" y="108743"/>
                      <a:pt x="285311" y="137715"/>
                      <a:pt x="124180" y="166687"/>
                    </a:cubicBezTo>
                  </a:path>
                </a:pathLst>
              </a:custGeom>
              <a:noFill/>
              <a:ln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F3DB6BB-8AFA-4A06-8484-F4BD5F13CEBA}"/>
                  </a:ext>
                </a:extLst>
              </p:cNvPr>
              <p:cNvSpPr txBox="1"/>
              <p:nvPr/>
            </p:nvSpPr>
            <p:spPr>
              <a:xfrm>
                <a:off x="1891318" y="3556172"/>
                <a:ext cx="174404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200" dirty="0" err="1">
                    <a:solidFill>
                      <a:srgbClr val="7030A0"/>
                    </a:solidFill>
                  </a:rPr>
                  <a:t>indicateLoanBookChanged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B049A04-BBD4-41BE-B13A-58C76E07F15E}"/>
                </a:ext>
              </a:extLst>
            </p:cNvPr>
            <p:cNvSpPr/>
            <p:nvPr/>
          </p:nvSpPr>
          <p:spPr>
            <a:xfrm>
              <a:off x="6781800" y="3370727"/>
              <a:ext cx="1797960" cy="7002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753F184-9A73-41C1-8E1A-EF16596CEA2A}"/>
                </a:ext>
              </a:extLst>
            </p:cNvPr>
            <p:cNvSpPr/>
            <p:nvPr/>
          </p:nvSpPr>
          <p:spPr>
            <a:xfrm>
              <a:off x="155723" y="5803573"/>
              <a:ext cx="8858774" cy="5474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7AAA7C-8ADE-4F7A-93E2-1B2376A62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394" y="3369427"/>
              <a:ext cx="6632406" cy="24315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10FC1CD-63FB-4802-A18A-B3EBAF6B545D}"/>
                </a:ext>
              </a:extLst>
            </p:cNvPr>
            <p:cNvCxnSpPr>
              <a:cxnSpLocks/>
            </p:cNvCxnSpPr>
            <p:nvPr/>
          </p:nvCxnSpPr>
          <p:spPr>
            <a:xfrm>
              <a:off x="8579760" y="3369427"/>
              <a:ext cx="434737" cy="24315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0CDC6B-47CF-464C-B1DD-DA4495634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7800" y="4061460"/>
              <a:ext cx="1527006" cy="1742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4AA6ED1-4901-42CA-B90E-24888232B88B}"/>
                </a:ext>
              </a:extLst>
            </p:cNvPr>
            <p:cNvCxnSpPr>
              <a:cxnSpLocks/>
            </p:cNvCxnSpPr>
            <p:nvPr/>
          </p:nvCxnSpPr>
          <p:spPr>
            <a:xfrm>
              <a:off x="8582766" y="4061460"/>
              <a:ext cx="130891" cy="1745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8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8871DBC-36EE-43BC-9332-C1A020BDF3AC}"/>
              </a:ext>
            </a:extLst>
          </p:cNvPr>
          <p:cNvGrpSpPr/>
          <p:nvPr/>
        </p:nvGrpSpPr>
        <p:grpSpPr>
          <a:xfrm>
            <a:off x="352504" y="124408"/>
            <a:ext cx="8595886" cy="5225715"/>
            <a:chOff x="352504" y="124408"/>
            <a:chExt cx="8595886" cy="5225715"/>
          </a:xfrm>
        </p:grpSpPr>
        <p:sp>
          <p:nvSpPr>
            <p:cNvPr id="2" name="Rectangle 65">
              <a:extLst>
                <a:ext uri="{FF2B5EF4-FFF2-40B4-BE49-F238E27FC236}">
                  <a16:creationId xmlns:a16="http://schemas.microsoft.com/office/drawing/2014/main" id="{E73D68C5-1721-411C-AC2E-45E6748A1DFE}"/>
                </a:ext>
              </a:extLst>
            </p:cNvPr>
            <p:cNvSpPr/>
            <p:nvPr/>
          </p:nvSpPr>
          <p:spPr>
            <a:xfrm>
              <a:off x="685800" y="124408"/>
              <a:ext cx="8262590" cy="5225715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1310D2-BF79-495F-8D31-9FBA230CA7B0}"/>
                </a:ext>
              </a:extLst>
            </p:cNvPr>
            <p:cNvSpPr txBox="1"/>
            <p:nvPr/>
          </p:nvSpPr>
          <p:spPr>
            <a:xfrm>
              <a:off x="352504" y="962831"/>
              <a:ext cx="129807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chemeClr val="accent4">
                      <a:lumMod val="75000"/>
                    </a:schemeClr>
                  </a:solidFill>
                </a:rPr>
                <a:t>getNextAvailableId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  <a:endParaRPr lang="en-US" sz="1200" dirty="0"/>
            </a:p>
          </p:txBody>
        </p:sp>
        <p:sp>
          <p:nvSpPr>
            <p:cNvPr id="4" name="Rectangle 62">
              <a:extLst>
                <a:ext uri="{FF2B5EF4-FFF2-40B4-BE49-F238E27FC236}">
                  <a16:creationId xmlns:a16="http://schemas.microsoft.com/office/drawing/2014/main" id="{C176F6CC-52E5-45EB-8FC6-0E5E5DA84469}"/>
                </a:ext>
              </a:extLst>
            </p:cNvPr>
            <p:cNvSpPr/>
            <p:nvPr/>
          </p:nvSpPr>
          <p:spPr>
            <a:xfrm>
              <a:off x="2677040" y="590748"/>
              <a:ext cx="2181777" cy="541833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versionedLoanBook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VersionedLoanBook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F6A2F0-2EDE-40FE-BFD4-5B7111A9DE55}"/>
                </a:ext>
              </a:extLst>
            </p:cNvPr>
            <p:cNvSpPr/>
            <p:nvPr/>
          </p:nvSpPr>
          <p:spPr>
            <a:xfrm>
              <a:off x="3694093" y="1411387"/>
              <a:ext cx="113854" cy="201128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6" name="Rectangle 62">
              <a:extLst>
                <a:ext uri="{FF2B5EF4-FFF2-40B4-BE49-F238E27FC236}">
                  <a16:creationId xmlns:a16="http://schemas.microsoft.com/office/drawing/2014/main" id="{024E15B9-2704-4C88-8562-726736ECEBAB}"/>
                </a:ext>
              </a:extLst>
            </p:cNvPr>
            <p:cNvSpPr/>
            <p:nvPr/>
          </p:nvSpPr>
          <p:spPr>
            <a:xfrm>
              <a:off x="957610" y="583586"/>
              <a:ext cx="1591862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ModelManager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AA0FD7-7705-4942-B184-ADA528099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3272" y="889608"/>
              <a:ext cx="19904" cy="4291992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6EEAB3-9553-4EF2-B79F-E340519B54E8}"/>
                </a:ext>
              </a:extLst>
            </p:cNvPr>
            <p:cNvSpPr/>
            <p:nvPr/>
          </p:nvSpPr>
          <p:spPr>
            <a:xfrm>
              <a:off x="1691716" y="1194407"/>
              <a:ext cx="131209" cy="350469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416741-453E-4B93-B5FB-0152AB37FB91}"/>
                </a:ext>
              </a:extLst>
            </p:cNvPr>
            <p:cNvCxnSpPr>
              <a:cxnSpLocks/>
            </p:cNvCxnSpPr>
            <p:nvPr/>
          </p:nvCxnSpPr>
          <p:spPr>
            <a:xfrm>
              <a:off x="458479" y="1211646"/>
              <a:ext cx="121034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9D9481-A9D8-4C53-952D-2D505A7883CC}"/>
                </a:ext>
              </a:extLst>
            </p:cNvPr>
            <p:cNvSpPr txBox="1"/>
            <p:nvPr/>
          </p:nvSpPr>
          <p:spPr>
            <a:xfrm>
              <a:off x="2361698" y="1203892"/>
              <a:ext cx="127866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getNextAvailableId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0CB4FCC-2CBD-4011-AE5F-6276C444D84C}"/>
                </a:ext>
              </a:extLst>
            </p:cNvPr>
            <p:cNvCxnSpPr>
              <a:cxnSpLocks/>
            </p:cNvCxnSpPr>
            <p:nvPr/>
          </p:nvCxnSpPr>
          <p:spPr>
            <a:xfrm>
              <a:off x="1829147" y="1411387"/>
              <a:ext cx="186494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5B84E5-66B1-400B-9199-B3999339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3890" y="3416353"/>
              <a:ext cx="1835934" cy="6323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CB42AA5-E4DB-4080-A0E3-05C2125E1CAB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488534" y="4699104"/>
              <a:ext cx="1268787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31475E-F88C-4A29-8070-65CF4C0834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4092" y="1099903"/>
              <a:ext cx="73836" cy="408169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E30FD82F-FEFC-44C4-A89F-28C680EC86D8}"/>
                </a:ext>
              </a:extLst>
            </p:cNvPr>
            <p:cNvSpPr/>
            <p:nvPr/>
          </p:nvSpPr>
          <p:spPr>
            <a:xfrm>
              <a:off x="5026440" y="590749"/>
              <a:ext cx="1056044" cy="29301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LoanBook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5EC123-FF8A-45C9-85B8-1EBD5B1B6A78}"/>
                </a:ext>
              </a:extLst>
            </p:cNvPr>
            <p:cNvCxnSpPr>
              <a:cxnSpLocks/>
            </p:cNvCxnSpPr>
            <p:nvPr/>
          </p:nvCxnSpPr>
          <p:spPr>
            <a:xfrm>
              <a:off x="5558755" y="863973"/>
              <a:ext cx="0" cy="431762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BE0E64-DEB7-4042-BDF0-48AC38D1E37F}"/>
                </a:ext>
              </a:extLst>
            </p:cNvPr>
            <p:cNvCxnSpPr>
              <a:cxnSpLocks/>
            </p:cNvCxnSpPr>
            <p:nvPr/>
          </p:nvCxnSpPr>
          <p:spPr>
            <a:xfrm>
              <a:off x="3807947" y="1600200"/>
              <a:ext cx="168712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16914E-E5A7-4851-87FC-4AE5BB990240}"/>
                </a:ext>
              </a:extLst>
            </p:cNvPr>
            <p:cNvSpPr/>
            <p:nvPr/>
          </p:nvSpPr>
          <p:spPr>
            <a:xfrm>
              <a:off x="5495070" y="1600201"/>
              <a:ext cx="113854" cy="1295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FF34E4-622E-4342-A54A-9D1E52E1DF98}"/>
                </a:ext>
              </a:extLst>
            </p:cNvPr>
            <p:cNvSpPr txBox="1"/>
            <p:nvPr/>
          </p:nvSpPr>
          <p:spPr>
            <a:xfrm>
              <a:off x="4082026" y="1388558"/>
              <a:ext cx="127866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getNextAvailableId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77E4DE4F-EE96-4552-986E-647847104C70}"/>
                </a:ext>
              </a:extLst>
            </p:cNvPr>
            <p:cNvSpPr/>
            <p:nvPr/>
          </p:nvSpPr>
          <p:spPr>
            <a:xfrm>
              <a:off x="6244399" y="590749"/>
              <a:ext cx="1571230" cy="29301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LoanIdManager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82C57D4-B37B-4C30-96A9-5D3C9130FD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8034" y="863973"/>
              <a:ext cx="0" cy="431762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3968D09-FE2F-41A0-8B53-7BEAAB36AFE2}"/>
                </a:ext>
              </a:extLst>
            </p:cNvPr>
            <p:cNvCxnSpPr>
              <a:cxnSpLocks/>
            </p:cNvCxnSpPr>
            <p:nvPr/>
          </p:nvCxnSpPr>
          <p:spPr>
            <a:xfrm>
              <a:off x="5608924" y="1752600"/>
              <a:ext cx="136218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9F9723E-57C0-4A95-895F-8201BE4AF57C}"/>
                </a:ext>
              </a:extLst>
            </p:cNvPr>
            <p:cNvSpPr/>
            <p:nvPr/>
          </p:nvSpPr>
          <p:spPr>
            <a:xfrm>
              <a:off x="6971106" y="1752600"/>
              <a:ext cx="115489" cy="91437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D00847-06F4-488D-8AB7-21F96E907E6B}"/>
                </a:ext>
              </a:extLst>
            </p:cNvPr>
            <p:cNvSpPr txBox="1"/>
            <p:nvPr/>
          </p:nvSpPr>
          <p:spPr>
            <a:xfrm>
              <a:off x="5650984" y="1507867"/>
              <a:ext cx="127866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getNextAvailableId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E6FAA52-80DA-47D0-96E0-1FB619D41FD8}"/>
                </a:ext>
              </a:extLst>
            </p:cNvPr>
            <p:cNvSpPr/>
            <p:nvPr/>
          </p:nvSpPr>
          <p:spPr>
            <a:xfrm>
              <a:off x="7043232" y="1973295"/>
              <a:ext cx="140004" cy="4572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6E0EC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925778-22E1-4E09-9712-C16A54B63AEF}"/>
                </a:ext>
              </a:extLst>
            </p:cNvPr>
            <p:cNvSpPr/>
            <p:nvPr/>
          </p:nvSpPr>
          <p:spPr>
            <a:xfrm>
              <a:off x="7091364" y="1825659"/>
              <a:ext cx="317160" cy="166687"/>
            </a:xfrm>
            <a:custGeom>
              <a:avLst/>
              <a:gdLst>
                <a:gd name="connsiteX0" fmla="*/ 0 w 410877"/>
                <a:gd name="connsiteY0" fmla="*/ 0 h 166687"/>
                <a:gd name="connsiteX1" fmla="*/ 409575 w 410877"/>
                <a:gd name="connsiteY1" fmla="*/ 80962 h 166687"/>
                <a:gd name="connsiteX2" fmla="*/ 104775 w 410877"/>
                <a:gd name="connsiteY2" fmla="*/ 166687 h 166687"/>
                <a:gd name="connsiteX0" fmla="*/ 0 w 430751"/>
                <a:gd name="connsiteY0" fmla="*/ 0 h 166687"/>
                <a:gd name="connsiteX1" fmla="*/ 428980 w 430751"/>
                <a:gd name="connsiteY1" fmla="*/ 80962 h 166687"/>
                <a:gd name="connsiteX2" fmla="*/ 124180 w 430751"/>
                <a:gd name="connsiteY2" fmla="*/ 166687 h 16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751" h="166687">
                  <a:moveTo>
                    <a:pt x="0" y="0"/>
                  </a:moveTo>
                  <a:cubicBezTo>
                    <a:pt x="196056" y="26590"/>
                    <a:pt x="408283" y="53181"/>
                    <a:pt x="428980" y="80962"/>
                  </a:cubicBezTo>
                  <a:cubicBezTo>
                    <a:pt x="449677" y="108743"/>
                    <a:pt x="285311" y="137715"/>
                    <a:pt x="124180" y="166687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89384F-B8EC-4312-A5A7-F4AEB23EB345}"/>
                </a:ext>
              </a:extLst>
            </p:cNvPr>
            <p:cNvSpPr txBox="1"/>
            <p:nvPr/>
          </p:nvSpPr>
          <p:spPr>
            <a:xfrm>
              <a:off x="7413292" y="1807680"/>
              <a:ext cx="146019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incrementLastUsedId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3FDAEDE-B7FD-41A3-AC73-26E8C7F1E256}"/>
                </a:ext>
              </a:extLst>
            </p:cNvPr>
            <p:cNvSpPr/>
            <p:nvPr/>
          </p:nvSpPr>
          <p:spPr>
            <a:xfrm flipV="1">
              <a:off x="7084458" y="2424113"/>
              <a:ext cx="317160" cy="166687"/>
            </a:xfrm>
            <a:custGeom>
              <a:avLst/>
              <a:gdLst>
                <a:gd name="connsiteX0" fmla="*/ 0 w 410877"/>
                <a:gd name="connsiteY0" fmla="*/ 0 h 166687"/>
                <a:gd name="connsiteX1" fmla="*/ 409575 w 410877"/>
                <a:gd name="connsiteY1" fmla="*/ 80962 h 166687"/>
                <a:gd name="connsiteX2" fmla="*/ 104775 w 410877"/>
                <a:gd name="connsiteY2" fmla="*/ 166687 h 166687"/>
                <a:gd name="connsiteX0" fmla="*/ 0 w 430751"/>
                <a:gd name="connsiteY0" fmla="*/ 0 h 166687"/>
                <a:gd name="connsiteX1" fmla="*/ 428980 w 430751"/>
                <a:gd name="connsiteY1" fmla="*/ 80962 h 166687"/>
                <a:gd name="connsiteX2" fmla="*/ 124180 w 430751"/>
                <a:gd name="connsiteY2" fmla="*/ 166687 h 16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751" h="166687">
                  <a:moveTo>
                    <a:pt x="0" y="0"/>
                  </a:moveTo>
                  <a:cubicBezTo>
                    <a:pt x="196056" y="26590"/>
                    <a:pt x="408283" y="53181"/>
                    <a:pt x="428980" y="80962"/>
                  </a:cubicBezTo>
                  <a:cubicBezTo>
                    <a:pt x="449677" y="108743"/>
                    <a:pt x="285311" y="137715"/>
                    <a:pt x="124180" y="166687"/>
                  </a:cubicBezTo>
                </a:path>
              </a:pathLst>
            </a:custGeom>
            <a:noFill/>
            <a:ln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B4D4218-5698-41FE-8871-EBB6BA288E47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3807947" y="2895601"/>
              <a:ext cx="174405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6C92DFA-9B8F-428E-98CF-CD97C0A1D7A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5608924" y="2662215"/>
              <a:ext cx="1419927" cy="4763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18A3211-BA3B-4763-AB69-F6F106215BBF}"/>
                </a:ext>
              </a:extLst>
            </p:cNvPr>
            <p:cNvSpPr/>
            <p:nvPr/>
          </p:nvSpPr>
          <p:spPr>
            <a:xfrm>
              <a:off x="1780213" y="3878295"/>
              <a:ext cx="140004" cy="4572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6E0EC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B2AE887-BA34-4DBE-8BD2-0B556CF4E19F}"/>
                </a:ext>
              </a:extLst>
            </p:cNvPr>
            <p:cNvSpPr/>
            <p:nvPr/>
          </p:nvSpPr>
          <p:spPr>
            <a:xfrm>
              <a:off x="1828345" y="3730659"/>
              <a:ext cx="317160" cy="166687"/>
            </a:xfrm>
            <a:custGeom>
              <a:avLst/>
              <a:gdLst>
                <a:gd name="connsiteX0" fmla="*/ 0 w 410877"/>
                <a:gd name="connsiteY0" fmla="*/ 0 h 166687"/>
                <a:gd name="connsiteX1" fmla="*/ 409575 w 410877"/>
                <a:gd name="connsiteY1" fmla="*/ 80962 h 166687"/>
                <a:gd name="connsiteX2" fmla="*/ 104775 w 410877"/>
                <a:gd name="connsiteY2" fmla="*/ 166687 h 166687"/>
                <a:gd name="connsiteX0" fmla="*/ 0 w 430751"/>
                <a:gd name="connsiteY0" fmla="*/ 0 h 166687"/>
                <a:gd name="connsiteX1" fmla="*/ 428980 w 430751"/>
                <a:gd name="connsiteY1" fmla="*/ 80962 h 166687"/>
                <a:gd name="connsiteX2" fmla="*/ 124180 w 430751"/>
                <a:gd name="connsiteY2" fmla="*/ 166687 h 16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751" h="166687">
                  <a:moveTo>
                    <a:pt x="0" y="0"/>
                  </a:moveTo>
                  <a:cubicBezTo>
                    <a:pt x="196056" y="26590"/>
                    <a:pt x="408283" y="53181"/>
                    <a:pt x="428980" y="80962"/>
                  </a:cubicBezTo>
                  <a:cubicBezTo>
                    <a:pt x="449677" y="108743"/>
                    <a:pt x="285311" y="137715"/>
                    <a:pt x="124180" y="166687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21B7C3-B26B-4C55-8561-B805DECD1F1C}"/>
                </a:ext>
              </a:extLst>
            </p:cNvPr>
            <p:cNvSpPr/>
            <p:nvPr/>
          </p:nvSpPr>
          <p:spPr>
            <a:xfrm flipV="1">
              <a:off x="1821439" y="4329113"/>
              <a:ext cx="317160" cy="166687"/>
            </a:xfrm>
            <a:custGeom>
              <a:avLst/>
              <a:gdLst>
                <a:gd name="connsiteX0" fmla="*/ 0 w 410877"/>
                <a:gd name="connsiteY0" fmla="*/ 0 h 166687"/>
                <a:gd name="connsiteX1" fmla="*/ 409575 w 410877"/>
                <a:gd name="connsiteY1" fmla="*/ 80962 h 166687"/>
                <a:gd name="connsiteX2" fmla="*/ 104775 w 410877"/>
                <a:gd name="connsiteY2" fmla="*/ 166687 h 166687"/>
                <a:gd name="connsiteX0" fmla="*/ 0 w 430751"/>
                <a:gd name="connsiteY0" fmla="*/ 0 h 166687"/>
                <a:gd name="connsiteX1" fmla="*/ 428980 w 430751"/>
                <a:gd name="connsiteY1" fmla="*/ 80962 h 166687"/>
                <a:gd name="connsiteX2" fmla="*/ 124180 w 430751"/>
                <a:gd name="connsiteY2" fmla="*/ 166687 h 16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751" h="166687">
                  <a:moveTo>
                    <a:pt x="0" y="0"/>
                  </a:moveTo>
                  <a:cubicBezTo>
                    <a:pt x="196056" y="26590"/>
                    <a:pt x="408283" y="53181"/>
                    <a:pt x="428980" y="80962"/>
                  </a:cubicBezTo>
                  <a:cubicBezTo>
                    <a:pt x="449677" y="108743"/>
                    <a:pt x="285311" y="137715"/>
                    <a:pt x="124180" y="166687"/>
                  </a:cubicBezTo>
                </a:path>
              </a:pathLst>
            </a:custGeom>
            <a:noFill/>
            <a:ln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C324F4-1BD2-4A2D-AE40-1F3516AF7D2E}"/>
                </a:ext>
              </a:extLst>
            </p:cNvPr>
            <p:cNvSpPr txBox="1"/>
            <p:nvPr/>
          </p:nvSpPr>
          <p:spPr>
            <a:xfrm>
              <a:off x="1891318" y="3556172"/>
              <a:ext cx="1744049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indicateLoanBookChanged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3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89</Words>
  <Application>Microsoft Office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134</cp:revision>
  <dcterms:created xsi:type="dcterms:W3CDTF">2016-07-22T14:33:02Z</dcterms:created>
  <dcterms:modified xsi:type="dcterms:W3CDTF">2018-11-12T08:46:42Z</dcterms:modified>
</cp:coreProperties>
</file>