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24/10/18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loan book (before ‘add n/David …’ was executed) will be restored to </a:t>
            </a:r>
            <a:r>
              <a:rPr lang="en-SG"/>
              <a:t>state lb1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5878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lb0:</a:t>
                      </a:r>
                      <a:r>
                        <a:rPr lang="en-SG" sz="1800" u="sng" dirty="0"/>
                        <a:t>LoanBook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30719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lb1:</a:t>
                      </a:r>
                      <a:r>
                        <a:rPr lang="en-SG" sz="1800" u="sng" dirty="0"/>
                        <a:t>LoanBook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00371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lb2:</a:t>
                      </a:r>
                      <a:r>
                        <a:rPr lang="en-SG" sz="1800" u="sng" dirty="0"/>
                        <a:t>LoanBook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88054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lb0:</a:t>
                      </a:r>
                      <a:r>
                        <a:rPr lang="en-SG" sz="1800" u="sng" dirty="0"/>
                        <a:t>LoanBook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52843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lb1:</a:t>
                      </a:r>
                      <a:r>
                        <a:rPr lang="en-SG" sz="1800" u="sng" dirty="0"/>
                        <a:t>LoanBook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41512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lb2:</a:t>
                      </a:r>
                      <a:r>
                        <a:rPr lang="en-SG" sz="1800" u="sng" dirty="0"/>
                        <a:t>LoanBook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Liu Xiaohang</cp:lastModifiedBy>
  <cp:revision>37</cp:revision>
  <dcterms:created xsi:type="dcterms:W3CDTF">2017-07-27T00:35:51Z</dcterms:created>
  <dcterms:modified xsi:type="dcterms:W3CDTF">2018-10-24T09:18:14Z</dcterms:modified>
</cp:coreProperties>
</file>