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28700"/>
            <a:ext cx="8382000" cy="5383200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9" name="Rectangle 65">
            <a:extLst>
              <a:ext uri="{FF2B5EF4-FFF2-40B4-BE49-F238E27FC236}">
                <a16:creationId xmlns:a16="http://schemas.microsoft.com/office/drawing/2014/main" id="{4E8DC2C2-173F-410C-8A52-0D47F34BAFE7}"/>
              </a:ext>
            </a:extLst>
          </p:cNvPr>
          <p:cNvSpPr/>
          <p:nvPr/>
        </p:nvSpPr>
        <p:spPr>
          <a:xfrm>
            <a:off x="2376297" y="3124200"/>
            <a:ext cx="6187588" cy="304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Items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09" name="Rectangle 65">
            <a:extLst>
              <a:ext uri="{FF2B5EF4-FFF2-40B4-BE49-F238E27FC236}">
                <a16:creationId xmlns:a16="http://schemas.microsoft.com/office/drawing/2014/main" id="{6F157276-BA1F-424F-BB97-837962A0F51D}"/>
              </a:ext>
            </a:extLst>
          </p:cNvPr>
          <p:cNvSpPr/>
          <p:nvPr/>
        </p:nvSpPr>
        <p:spPr>
          <a:xfrm>
            <a:off x="5519549" y="3635640"/>
            <a:ext cx="1539124" cy="1406384"/>
          </a:xfrm>
          <a:prstGeom prst="roundRect">
            <a:avLst>
              <a:gd name="adj" fmla="val 3484"/>
            </a:avLst>
          </a:prstGeom>
          <a:solidFill>
            <a:srgbClr val="CCECFF">
              <a:alpha val="49804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Bike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96" name="Rectangle 65">
            <a:extLst>
              <a:ext uri="{FF2B5EF4-FFF2-40B4-BE49-F238E27FC236}">
                <a16:creationId xmlns:a16="http://schemas.microsoft.com/office/drawing/2014/main" id="{3B20D7E1-943A-440B-B59A-33D61C9F86B4}"/>
              </a:ext>
            </a:extLst>
          </p:cNvPr>
          <p:cNvSpPr/>
          <p:nvPr/>
        </p:nvSpPr>
        <p:spPr>
          <a:xfrm>
            <a:off x="2455702" y="3561100"/>
            <a:ext cx="2934987" cy="2243991"/>
          </a:xfrm>
          <a:prstGeom prst="roundRect">
            <a:avLst>
              <a:gd name="adj" fmla="val 3484"/>
            </a:avLst>
          </a:prstGeom>
          <a:solidFill>
            <a:srgbClr val="FFFFCC">
              <a:alpha val="50196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Loan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6" name="Rectangle 65">
            <a:extLst>
              <a:ext uri="{FF2B5EF4-FFF2-40B4-BE49-F238E27FC236}">
                <a16:creationId xmlns:a16="http://schemas.microsoft.com/office/drawing/2014/main" id="{B27962FA-3F07-46F0-897C-C694AA0FDF4C}"/>
              </a:ext>
            </a:extLst>
          </p:cNvPr>
          <p:cNvSpPr/>
          <p:nvPr/>
        </p:nvSpPr>
        <p:spPr>
          <a:xfrm>
            <a:off x="533400" y="1295401"/>
            <a:ext cx="1721191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Manager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F03496C0-9130-43BD-B796-92BA5D4979F6}"/>
              </a:ext>
            </a:extLst>
          </p:cNvPr>
          <p:cNvSpPr/>
          <p:nvPr/>
        </p:nvSpPr>
        <p:spPr>
          <a:xfrm>
            <a:off x="2353691" y="1052909"/>
            <a:ext cx="6028309" cy="19726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LoanBook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1D589350-E4BA-4C4E-A4C4-70D77DE17DDE}"/>
              </a:ext>
            </a:extLst>
          </p:cNvPr>
          <p:cNvSpPr/>
          <p:nvPr/>
        </p:nvSpPr>
        <p:spPr>
          <a:xfrm>
            <a:off x="658865" y="3851625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2A38F75E-C52B-4EE9-99A8-7E1A513F1154}"/>
              </a:ext>
            </a:extLst>
          </p:cNvPr>
          <p:cNvSpPr/>
          <p:nvPr/>
        </p:nvSpPr>
        <p:spPr>
          <a:xfrm>
            <a:off x="833178" y="30053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085F3ADF-8243-4DFA-8456-1DC445F268FD}"/>
              </a:ext>
            </a:extLst>
          </p:cNvPr>
          <p:cNvSpPr/>
          <p:nvPr/>
        </p:nvSpPr>
        <p:spPr>
          <a:xfrm>
            <a:off x="833178" y="22685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C24897B7-F982-4374-A513-39785B3E6A73}"/>
              </a:ext>
            </a:extLst>
          </p:cNvPr>
          <p:cNvSpPr/>
          <p:nvPr/>
        </p:nvSpPr>
        <p:spPr>
          <a:xfrm>
            <a:off x="1244744" y="2636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8" name="Straight Arrow Connector 57">
            <a:extLst>
              <a:ext uri="{FF2B5EF4-FFF2-40B4-BE49-F238E27FC236}">
                <a16:creationId xmlns:a16="http://schemas.microsoft.com/office/drawing/2014/main" id="{AD8A3785-F73B-4993-B08F-FB96F731620B}"/>
              </a:ext>
            </a:extLst>
          </p:cNvPr>
          <p:cNvCxnSpPr>
            <a:cxnSpLocks/>
            <a:stCxn id="141" idx="3"/>
            <a:endCxn id="134" idx="0"/>
          </p:cNvCxnSpPr>
          <p:nvPr/>
        </p:nvCxnSpPr>
        <p:spPr>
          <a:xfrm rot="5400000">
            <a:off x="936592" y="3727620"/>
            <a:ext cx="245180" cy="28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122">
            <a:extLst>
              <a:ext uri="{FF2B5EF4-FFF2-40B4-BE49-F238E27FC236}">
                <a16:creationId xmlns:a16="http://schemas.microsoft.com/office/drawing/2014/main" id="{DE6AC25D-A47F-42B3-AAB8-6EEE9FAE527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52400" y="2441913"/>
            <a:ext cx="68077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E1C3F3D-F7BD-4A5F-A435-2179F9D3C58A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1374517" y="2812052"/>
            <a:ext cx="5479" cy="231549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Flowchart: Decision 96">
            <a:extLst>
              <a:ext uri="{FF2B5EF4-FFF2-40B4-BE49-F238E27FC236}">
                <a16:creationId xmlns:a16="http://schemas.microsoft.com/office/drawing/2014/main" id="{8E54DB5D-149B-4399-8E42-066DB0EC7F17}"/>
              </a:ext>
            </a:extLst>
          </p:cNvPr>
          <p:cNvSpPr/>
          <p:nvPr/>
        </p:nvSpPr>
        <p:spPr>
          <a:xfrm rot="5400000">
            <a:off x="942573" y="3401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506DF8-DFD1-4E45-8306-73C4CF0E89BB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2175372" y="2026752"/>
            <a:ext cx="709357" cy="114999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0B2F45BF-51B6-41E9-94D7-C4E9B3C33A05}"/>
              </a:ext>
            </a:extLst>
          </p:cNvPr>
          <p:cNvSpPr/>
          <p:nvPr/>
        </p:nvSpPr>
        <p:spPr>
          <a:xfrm>
            <a:off x="1939324" y="30900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5430F198-614B-4B81-A37D-90A8DDAF4C20}"/>
              </a:ext>
            </a:extLst>
          </p:cNvPr>
          <p:cNvSpPr/>
          <p:nvPr/>
        </p:nvSpPr>
        <p:spPr>
          <a:xfrm>
            <a:off x="852784" y="160720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22">
            <a:extLst>
              <a:ext uri="{FF2B5EF4-FFF2-40B4-BE49-F238E27FC236}">
                <a16:creationId xmlns:a16="http://schemas.microsoft.com/office/drawing/2014/main" id="{450D410A-E6A4-4B22-958B-F9B5003E5089}"/>
              </a:ext>
            </a:extLst>
          </p:cNvPr>
          <p:cNvCxnSpPr>
            <a:cxnSpLocks/>
            <a:stCxn id="136" idx="0"/>
            <a:endCxn id="144" idx="2"/>
          </p:cNvCxnSpPr>
          <p:nvPr/>
        </p:nvCxnSpPr>
        <p:spPr>
          <a:xfrm rot="5400000" flipH="1" flipV="1">
            <a:off x="1225806" y="2108155"/>
            <a:ext cx="314568" cy="61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43CF8CE-C4C9-47FB-A12C-9D510A829D82}"/>
              </a:ext>
            </a:extLst>
          </p:cNvPr>
          <p:cNvSpPr txBox="1"/>
          <p:nvPr/>
        </p:nvSpPr>
        <p:spPr>
          <a:xfrm>
            <a:off x="2632686" y="183914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F77A19-C1C9-429D-9A59-F025B107CBC0}"/>
              </a:ext>
            </a:extLst>
          </p:cNvPr>
          <p:cNvSpPr txBox="1"/>
          <p:nvPr/>
        </p:nvSpPr>
        <p:spPr>
          <a:xfrm>
            <a:off x="1098504" y="3669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Isosceles Triangle 102">
            <a:extLst>
              <a:ext uri="{FF2B5EF4-FFF2-40B4-BE49-F238E27FC236}">
                <a16:creationId xmlns:a16="http://schemas.microsoft.com/office/drawing/2014/main" id="{58C8DE33-F915-44E8-A4F7-352A2635095D}"/>
              </a:ext>
            </a:extLst>
          </p:cNvPr>
          <p:cNvSpPr/>
          <p:nvPr/>
        </p:nvSpPr>
        <p:spPr>
          <a:xfrm rot="10800000" flipV="1">
            <a:off x="3491111" y="15204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8D101723-21BD-4CB7-843F-E52E15FCA149}"/>
              </a:ext>
            </a:extLst>
          </p:cNvPr>
          <p:cNvSpPr/>
          <p:nvPr/>
        </p:nvSpPr>
        <p:spPr>
          <a:xfrm>
            <a:off x="4859044" y="118772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593A4F4C-C2ED-4DD7-BE22-942A7ACCFA1C}"/>
              </a:ext>
            </a:extLst>
          </p:cNvPr>
          <p:cNvSpPr/>
          <p:nvPr/>
        </p:nvSpPr>
        <p:spPr>
          <a:xfrm>
            <a:off x="3285448" y="1206697"/>
            <a:ext cx="944259" cy="3137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Isosceles Triangle 102">
            <a:extLst>
              <a:ext uri="{FF2B5EF4-FFF2-40B4-BE49-F238E27FC236}">
                <a16:creationId xmlns:a16="http://schemas.microsoft.com/office/drawing/2014/main" id="{F08BAE87-FD16-4175-B8F8-2CAB32F65BE5}"/>
              </a:ext>
            </a:extLst>
          </p:cNvPr>
          <p:cNvSpPr/>
          <p:nvPr/>
        </p:nvSpPr>
        <p:spPr>
          <a:xfrm rot="5400000">
            <a:off x="4610230" y="1266546"/>
            <a:ext cx="271014" cy="187417"/>
          </a:xfrm>
          <a:prstGeom prst="triangle">
            <a:avLst>
              <a:gd name="adj" fmla="val 5014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4" name="Elbow Connector 63">
            <a:extLst>
              <a:ext uri="{FF2B5EF4-FFF2-40B4-BE49-F238E27FC236}">
                <a16:creationId xmlns:a16="http://schemas.microsoft.com/office/drawing/2014/main" id="{345E215F-023C-45F7-B3C7-356BE7AC4AB9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rot="10800000" flipV="1">
            <a:off x="4229707" y="1360633"/>
            <a:ext cx="422322" cy="2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7621249C-36CD-4636-9038-522DED13ECDC}"/>
              </a:ext>
            </a:extLst>
          </p:cNvPr>
          <p:cNvSpPr/>
          <p:nvPr/>
        </p:nvSpPr>
        <p:spPr>
          <a:xfrm>
            <a:off x="2884729" y="185932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EDB47872-BC84-429C-AB6E-97D14EC4487F}"/>
              </a:ext>
            </a:extLst>
          </p:cNvPr>
          <p:cNvSpPr/>
          <p:nvPr/>
        </p:nvSpPr>
        <p:spPr>
          <a:xfrm>
            <a:off x="4174791" y="236731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Flowchart: Decision 96">
            <a:extLst>
              <a:ext uri="{FF2B5EF4-FFF2-40B4-BE49-F238E27FC236}">
                <a16:creationId xmlns:a16="http://schemas.microsoft.com/office/drawing/2014/main" id="{A5BDF1D8-98D6-432C-8292-1B9E9918B65D}"/>
              </a:ext>
            </a:extLst>
          </p:cNvPr>
          <p:cNvSpPr/>
          <p:nvPr/>
        </p:nvSpPr>
        <p:spPr>
          <a:xfrm>
            <a:off x="4390902" y="19470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04713E-E781-4C34-AE43-E1CC2F702689}"/>
              </a:ext>
            </a:extLst>
          </p:cNvPr>
          <p:cNvSpPr txBox="1"/>
          <p:nvPr/>
        </p:nvSpPr>
        <p:spPr>
          <a:xfrm>
            <a:off x="4755558" y="21537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0" name="Straight Arrow Connector 59">
            <a:extLst>
              <a:ext uri="{FF2B5EF4-FFF2-40B4-BE49-F238E27FC236}">
                <a16:creationId xmlns:a16="http://schemas.microsoft.com/office/drawing/2014/main" id="{70A82C2A-6C3B-4A83-801E-88B6C4A9B2B6}"/>
              </a:ext>
            </a:extLst>
          </p:cNvPr>
          <p:cNvCxnSpPr>
            <a:cxnSpLocks/>
            <a:stCxn id="157" idx="3"/>
            <a:endCxn id="156" idx="0"/>
          </p:cNvCxnSpPr>
          <p:nvPr/>
        </p:nvCxnSpPr>
        <p:spPr>
          <a:xfrm>
            <a:off x="4626950" y="2033752"/>
            <a:ext cx="126326" cy="3335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EB6C2302-9C6C-4C21-BBA0-D92FF5A59685}"/>
              </a:ext>
            </a:extLst>
          </p:cNvPr>
          <p:cNvSpPr/>
          <p:nvPr/>
        </p:nvSpPr>
        <p:spPr>
          <a:xfrm>
            <a:off x="5507557" y="2361846"/>
            <a:ext cx="1156969" cy="3594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D836A74-B4B3-42D5-AB46-AEC329861DED}"/>
              </a:ext>
            </a:extLst>
          </p:cNvPr>
          <p:cNvSpPr txBox="1"/>
          <p:nvPr/>
        </p:nvSpPr>
        <p:spPr>
          <a:xfrm>
            <a:off x="6107627" y="2156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59">
            <a:extLst>
              <a:ext uri="{FF2B5EF4-FFF2-40B4-BE49-F238E27FC236}">
                <a16:creationId xmlns:a16="http://schemas.microsoft.com/office/drawing/2014/main" id="{D9767932-D2E5-4355-B1BB-94D66BEEA905}"/>
              </a:ext>
            </a:extLst>
          </p:cNvPr>
          <p:cNvCxnSpPr>
            <a:cxnSpLocks/>
            <a:stCxn id="157" idx="3"/>
            <a:endCxn id="161" idx="0"/>
          </p:cNvCxnSpPr>
          <p:nvPr/>
        </p:nvCxnSpPr>
        <p:spPr>
          <a:xfrm>
            <a:off x="4626950" y="2033752"/>
            <a:ext cx="1459092" cy="3280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A5410F83-3C33-4DD4-8748-3D8063C68FC2}"/>
              </a:ext>
            </a:extLst>
          </p:cNvPr>
          <p:cNvSpPr/>
          <p:nvPr/>
        </p:nvSpPr>
        <p:spPr>
          <a:xfrm>
            <a:off x="7294271" y="1897576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5" name="Isosceles Triangle 102">
            <a:extLst>
              <a:ext uri="{FF2B5EF4-FFF2-40B4-BE49-F238E27FC236}">
                <a16:creationId xmlns:a16="http://schemas.microsoft.com/office/drawing/2014/main" id="{80AF80C4-B5DF-4AFC-8DA6-9D43AF8E5375}"/>
              </a:ext>
            </a:extLst>
          </p:cNvPr>
          <p:cNvSpPr/>
          <p:nvPr/>
        </p:nvSpPr>
        <p:spPr>
          <a:xfrm rot="5400000">
            <a:off x="7052959" y="2032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B85B4575-CD9C-4F36-838F-C1E0D2B2F880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5195150" y="2120443"/>
            <a:ext cx="1905300" cy="235391"/>
          </a:xfrm>
          <a:prstGeom prst="bentConnector3">
            <a:avLst>
              <a:gd name="adj1" fmla="val 40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E353DEEC-5AF1-4D63-B0FA-A119A29B05E2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6578925" y="2120443"/>
            <a:ext cx="521525" cy="233757"/>
          </a:xfrm>
          <a:prstGeom prst="bentConnector3">
            <a:avLst>
              <a:gd name="adj1" fmla="val 3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122">
            <a:extLst>
              <a:ext uri="{FF2B5EF4-FFF2-40B4-BE49-F238E27FC236}">
                <a16:creationId xmlns:a16="http://schemas.microsoft.com/office/drawing/2014/main" id="{C58F4A5C-3A9C-43E5-9C7D-763DADF8C2B0}"/>
              </a:ext>
            </a:extLst>
          </p:cNvPr>
          <p:cNvCxnSpPr>
            <a:cxnSpLocks/>
            <a:stCxn id="164" idx="2"/>
            <a:endCxn id="232" idx="0"/>
          </p:cNvCxnSpPr>
          <p:nvPr/>
        </p:nvCxnSpPr>
        <p:spPr>
          <a:xfrm rot="16200000" flipH="1">
            <a:off x="7205726" y="2827287"/>
            <a:ext cx="976830" cy="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52982D28-7A74-4AD4-8285-804B3521741A}"/>
              </a:ext>
            </a:extLst>
          </p:cNvPr>
          <p:cNvSpPr/>
          <p:nvPr/>
        </p:nvSpPr>
        <p:spPr>
          <a:xfrm>
            <a:off x="2669122" y="2582249"/>
            <a:ext cx="1228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>
            <a:extLst>
              <a:ext uri="{FF2B5EF4-FFF2-40B4-BE49-F238E27FC236}">
                <a16:creationId xmlns:a16="http://schemas.microsoft.com/office/drawing/2014/main" id="{656FA9B6-9761-41C8-BB03-57152F8D47BC}"/>
              </a:ext>
            </a:extLst>
          </p:cNvPr>
          <p:cNvSpPr/>
          <p:nvPr/>
        </p:nvSpPr>
        <p:spPr>
          <a:xfrm rot="5400000">
            <a:off x="3166290" y="2244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Straight Arrow Connector 57">
            <a:extLst>
              <a:ext uri="{FF2B5EF4-FFF2-40B4-BE49-F238E27FC236}">
                <a16:creationId xmlns:a16="http://schemas.microsoft.com/office/drawing/2014/main" id="{A36B3F1C-781B-428D-82D9-6B2B0ECE9B33}"/>
              </a:ext>
            </a:extLst>
          </p:cNvPr>
          <p:cNvCxnSpPr>
            <a:cxnSpLocks/>
            <a:stCxn id="170" idx="3"/>
            <a:endCxn id="169" idx="0"/>
          </p:cNvCxnSpPr>
          <p:nvPr/>
        </p:nvCxnSpPr>
        <p:spPr>
          <a:xfrm rot="5400000">
            <a:off x="3216975" y="2514909"/>
            <a:ext cx="133517" cy="11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2FE3DADE-9987-4A6F-BE6F-1487D30734A0}"/>
              </a:ext>
            </a:extLst>
          </p:cNvPr>
          <p:cNvSpPr/>
          <p:nvPr/>
        </p:nvSpPr>
        <p:spPr>
          <a:xfrm>
            <a:off x="4322500" y="3795170"/>
            <a:ext cx="859656" cy="2679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3BA538B7-90DC-43D2-A633-81571AA34287}"/>
              </a:ext>
            </a:extLst>
          </p:cNvPr>
          <p:cNvSpPr/>
          <p:nvPr/>
        </p:nvSpPr>
        <p:spPr>
          <a:xfrm rot="5400000">
            <a:off x="4634604" y="2769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2CCDE8D2-666F-4452-92E0-3D28211A5411}"/>
              </a:ext>
            </a:extLst>
          </p:cNvPr>
          <p:cNvCxnSpPr>
            <a:cxnSpLocks/>
            <a:stCxn id="173" idx="3"/>
            <a:endCxn id="172" idx="0"/>
          </p:cNvCxnSpPr>
          <p:nvPr/>
        </p:nvCxnSpPr>
        <p:spPr>
          <a:xfrm rot="5400000">
            <a:off x="4341999" y="3384540"/>
            <a:ext cx="820959" cy="3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>
            <a:extLst>
              <a:ext uri="{FF2B5EF4-FFF2-40B4-BE49-F238E27FC236}">
                <a16:creationId xmlns:a16="http://schemas.microsoft.com/office/drawing/2014/main" id="{A145DC65-A3AD-4AD9-97A7-ED56887D0C66}"/>
              </a:ext>
            </a:extLst>
          </p:cNvPr>
          <p:cNvSpPr/>
          <p:nvPr/>
        </p:nvSpPr>
        <p:spPr>
          <a:xfrm>
            <a:off x="2773315" y="434063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73C0D12D-E2BF-4B92-AEB6-8330F75BF708}"/>
              </a:ext>
            </a:extLst>
          </p:cNvPr>
          <p:cNvSpPr/>
          <p:nvPr/>
        </p:nvSpPr>
        <p:spPr>
          <a:xfrm rot="5400000">
            <a:off x="4602891" y="41094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7" name="Elbow Connector 78">
            <a:extLst>
              <a:ext uri="{FF2B5EF4-FFF2-40B4-BE49-F238E27FC236}">
                <a16:creationId xmlns:a16="http://schemas.microsoft.com/office/drawing/2014/main" id="{37FDB8AD-6BA2-44B3-8C17-230DDA56F5EE}"/>
              </a:ext>
            </a:extLst>
          </p:cNvPr>
          <p:cNvCxnSpPr>
            <a:cxnSpLocks/>
            <a:stCxn id="455" idx="1"/>
            <a:endCxn id="175" idx="1"/>
          </p:cNvCxnSpPr>
          <p:nvPr/>
        </p:nvCxnSpPr>
        <p:spPr>
          <a:xfrm rot="10800000" flipV="1">
            <a:off x="2773316" y="3929574"/>
            <a:ext cx="1296119" cy="553951"/>
          </a:xfrm>
          <a:prstGeom prst="bentConnector3">
            <a:avLst>
              <a:gd name="adj1" fmla="val 1176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8">
            <a:extLst>
              <a:ext uri="{FF2B5EF4-FFF2-40B4-BE49-F238E27FC236}">
                <a16:creationId xmlns:a16="http://schemas.microsoft.com/office/drawing/2014/main" id="{DE3EC619-D0EF-4574-A359-255EF8E252B2}"/>
              </a:ext>
            </a:extLst>
          </p:cNvPr>
          <p:cNvSpPr/>
          <p:nvPr/>
        </p:nvSpPr>
        <p:spPr>
          <a:xfrm>
            <a:off x="2772469" y="4687439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80">
            <a:extLst>
              <a:ext uri="{FF2B5EF4-FFF2-40B4-BE49-F238E27FC236}">
                <a16:creationId xmlns:a16="http://schemas.microsoft.com/office/drawing/2014/main" id="{BBB5A85E-C95C-4330-8FDB-49BB24E2D38F}"/>
              </a:ext>
            </a:extLst>
          </p:cNvPr>
          <p:cNvCxnSpPr>
            <a:cxnSpLocks/>
            <a:stCxn id="455" idx="1"/>
            <a:endCxn id="178" idx="1"/>
          </p:cNvCxnSpPr>
          <p:nvPr/>
        </p:nvCxnSpPr>
        <p:spPr>
          <a:xfrm rot="10800000" flipV="1">
            <a:off x="2772470" y="3929575"/>
            <a:ext cx="1296965" cy="900756"/>
          </a:xfrm>
          <a:prstGeom prst="bentConnector3">
            <a:avLst>
              <a:gd name="adj1" fmla="val 1176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Rectangle 8">
            <a:extLst>
              <a:ext uri="{FF2B5EF4-FFF2-40B4-BE49-F238E27FC236}">
                <a16:creationId xmlns:a16="http://schemas.microsoft.com/office/drawing/2014/main" id="{262D2B4D-39CF-4FC9-BFD0-E9301A3C21A2}"/>
              </a:ext>
            </a:extLst>
          </p:cNvPr>
          <p:cNvSpPr/>
          <p:nvPr/>
        </p:nvSpPr>
        <p:spPr>
          <a:xfrm>
            <a:off x="2772046" y="5042023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1" name="Elbow Connector 83">
            <a:extLst>
              <a:ext uri="{FF2B5EF4-FFF2-40B4-BE49-F238E27FC236}">
                <a16:creationId xmlns:a16="http://schemas.microsoft.com/office/drawing/2014/main" id="{1AB3AE5D-1BF9-46E3-AD9A-E42F95B0FB78}"/>
              </a:ext>
            </a:extLst>
          </p:cNvPr>
          <p:cNvCxnSpPr>
            <a:cxnSpLocks/>
            <a:stCxn id="455" idx="1"/>
            <a:endCxn id="180" idx="1"/>
          </p:cNvCxnSpPr>
          <p:nvPr/>
        </p:nvCxnSpPr>
        <p:spPr>
          <a:xfrm rot="10800000" flipV="1">
            <a:off x="2772046" y="3929575"/>
            <a:ext cx="1297388" cy="1255340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48F3F952-4245-4B35-BBB6-85A142703691}"/>
              </a:ext>
            </a:extLst>
          </p:cNvPr>
          <p:cNvSpPr/>
          <p:nvPr/>
        </p:nvSpPr>
        <p:spPr>
          <a:xfrm>
            <a:off x="2772046" y="538837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C04CFCA5-B47B-4645-A09E-708799AE5B95}"/>
              </a:ext>
            </a:extLst>
          </p:cNvPr>
          <p:cNvCxnSpPr>
            <a:cxnSpLocks/>
            <a:stCxn id="455" idx="1"/>
            <a:endCxn id="182" idx="1"/>
          </p:cNvCxnSpPr>
          <p:nvPr/>
        </p:nvCxnSpPr>
        <p:spPr>
          <a:xfrm rot="10800000" flipV="1">
            <a:off x="2772046" y="3929575"/>
            <a:ext cx="1297388" cy="1601694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30C4E67-BFDF-47DB-BFE2-34507386DBA4}"/>
              </a:ext>
            </a:extLst>
          </p:cNvPr>
          <p:cNvSpPr txBox="1"/>
          <p:nvPr/>
        </p:nvSpPr>
        <p:spPr>
          <a:xfrm>
            <a:off x="3682049" y="3545247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9E63B43-F321-48A0-8DFD-A39023239825}"/>
              </a:ext>
            </a:extLst>
          </p:cNvPr>
          <p:cNvSpPr txBox="1"/>
          <p:nvPr/>
        </p:nvSpPr>
        <p:spPr>
          <a:xfrm>
            <a:off x="6085960" y="35971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454D7A-D20D-4C84-8F46-9FAC278C495F}"/>
              </a:ext>
            </a:extLst>
          </p:cNvPr>
          <p:cNvSpPr txBox="1"/>
          <p:nvPr/>
        </p:nvSpPr>
        <p:spPr>
          <a:xfrm>
            <a:off x="4457889" y="36108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7FAADAB-42A6-4845-999C-552482073F67}"/>
              </a:ext>
            </a:extLst>
          </p:cNvPr>
          <p:cNvSpPr/>
          <p:nvPr/>
        </p:nvSpPr>
        <p:spPr>
          <a:xfrm>
            <a:off x="3782194" y="537906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Elbow Connector 78">
            <a:extLst>
              <a:ext uri="{FF2B5EF4-FFF2-40B4-BE49-F238E27FC236}">
                <a16:creationId xmlns:a16="http://schemas.microsoft.com/office/drawing/2014/main" id="{7557247E-FB5A-4FA0-B750-CB3C1ABCB93C}"/>
              </a:ext>
            </a:extLst>
          </p:cNvPr>
          <p:cNvCxnSpPr>
            <a:cxnSpLocks/>
            <a:stCxn id="176" idx="3"/>
            <a:endCxn id="187" idx="3"/>
          </p:cNvCxnSpPr>
          <p:nvPr/>
        </p:nvCxnSpPr>
        <p:spPr>
          <a:xfrm rot="5400000">
            <a:off x="4008970" y="4810011"/>
            <a:ext cx="1207838" cy="21605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0BF5FE6-64C7-4C2C-BBA0-0F72087E655C}"/>
              </a:ext>
            </a:extLst>
          </p:cNvPr>
          <p:cNvSpPr txBox="1"/>
          <p:nvPr/>
        </p:nvSpPr>
        <p:spPr>
          <a:xfrm>
            <a:off x="4531658" y="53393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4A793D94-02FE-4D4D-BE51-3C5A78957C9C}"/>
              </a:ext>
            </a:extLst>
          </p:cNvPr>
          <p:cNvSpPr/>
          <p:nvPr/>
        </p:nvSpPr>
        <p:spPr>
          <a:xfrm>
            <a:off x="7458899" y="5675100"/>
            <a:ext cx="803029" cy="3783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B31D3B78-9F46-4AD3-A2E9-AAF3A66534DA}"/>
              </a:ext>
            </a:extLst>
          </p:cNvPr>
          <p:cNvCxnSpPr>
            <a:cxnSpLocks/>
            <a:stCxn id="187" idx="1"/>
            <a:endCxn id="190" idx="1"/>
          </p:cNvCxnSpPr>
          <p:nvPr/>
        </p:nvCxnSpPr>
        <p:spPr>
          <a:xfrm rot="10800000" flipH="1" flipV="1">
            <a:off x="3782193" y="5521956"/>
            <a:ext cx="3676705" cy="342312"/>
          </a:xfrm>
          <a:prstGeom prst="bentConnector3">
            <a:avLst>
              <a:gd name="adj1" fmla="val -414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1" name="Elbow Connector 106">
            <a:extLst>
              <a:ext uri="{FF2B5EF4-FFF2-40B4-BE49-F238E27FC236}">
                <a16:creationId xmlns:a16="http://schemas.microsoft.com/office/drawing/2014/main" id="{CAC228FD-612D-4E9B-8BAB-DA1B5530C8D3}"/>
              </a:ext>
            </a:extLst>
          </p:cNvPr>
          <p:cNvCxnSpPr>
            <a:cxnSpLocks/>
            <a:stCxn id="175" idx="3"/>
            <a:endCxn id="190" idx="1"/>
          </p:cNvCxnSpPr>
          <p:nvPr/>
        </p:nvCxnSpPr>
        <p:spPr>
          <a:xfrm>
            <a:off x="3495983" y="4483526"/>
            <a:ext cx="3962916" cy="1380742"/>
          </a:xfrm>
          <a:prstGeom prst="bentConnector3">
            <a:avLst>
              <a:gd name="adj1" fmla="val 34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3" name="Elbow Connector 106">
            <a:extLst>
              <a:ext uri="{FF2B5EF4-FFF2-40B4-BE49-F238E27FC236}">
                <a16:creationId xmlns:a16="http://schemas.microsoft.com/office/drawing/2014/main" id="{CA62D201-367D-49ED-B623-3288C633282E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3495137" y="4830331"/>
            <a:ext cx="3963762" cy="1033937"/>
          </a:xfrm>
          <a:prstGeom prst="bentConnector3">
            <a:avLst>
              <a:gd name="adj1" fmla="val 34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06">
            <a:extLst>
              <a:ext uri="{FF2B5EF4-FFF2-40B4-BE49-F238E27FC236}">
                <a16:creationId xmlns:a16="http://schemas.microsoft.com/office/drawing/2014/main" id="{D6DB0631-9A08-4268-B8F6-0589EF48E3FB}"/>
              </a:ext>
            </a:extLst>
          </p:cNvPr>
          <p:cNvCxnSpPr>
            <a:cxnSpLocks/>
            <a:stCxn id="180" idx="3"/>
            <a:endCxn id="190" idx="1"/>
          </p:cNvCxnSpPr>
          <p:nvPr/>
        </p:nvCxnSpPr>
        <p:spPr>
          <a:xfrm>
            <a:off x="3494714" y="5184915"/>
            <a:ext cx="3964185" cy="679353"/>
          </a:xfrm>
          <a:prstGeom prst="bentConnector3">
            <a:avLst>
              <a:gd name="adj1" fmla="val 34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106">
            <a:extLst>
              <a:ext uri="{FF2B5EF4-FFF2-40B4-BE49-F238E27FC236}">
                <a16:creationId xmlns:a16="http://schemas.microsoft.com/office/drawing/2014/main" id="{2769A3AD-7107-4428-A773-9DF8C0120AE1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>
            <a:off x="3494714" y="5531269"/>
            <a:ext cx="3964185" cy="332999"/>
          </a:xfrm>
          <a:prstGeom prst="bentConnector3">
            <a:avLst>
              <a:gd name="adj1" fmla="val 329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id="{CF331939-309B-4005-B928-B393D07A74AE}"/>
              </a:ext>
            </a:extLst>
          </p:cNvPr>
          <p:cNvSpPr/>
          <p:nvPr/>
        </p:nvSpPr>
        <p:spPr>
          <a:xfrm>
            <a:off x="3772250" y="434104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1B0FBF26-3761-479B-81C8-A5E4910D568B}"/>
              </a:ext>
            </a:extLst>
          </p:cNvPr>
          <p:cNvSpPr/>
          <p:nvPr/>
        </p:nvSpPr>
        <p:spPr>
          <a:xfrm>
            <a:off x="3776297" y="50440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AB78880F-29F4-4929-9EE7-1514DC936232}"/>
              </a:ext>
            </a:extLst>
          </p:cNvPr>
          <p:cNvSpPr/>
          <p:nvPr/>
        </p:nvSpPr>
        <p:spPr>
          <a:xfrm>
            <a:off x="3771404" y="468356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0" name="Elbow Connector 106">
            <a:extLst>
              <a:ext uri="{FF2B5EF4-FFF2-40B4-BE49-F238E27FC236}">
                <a16:creationId xmlns:a16="http://schemas.microsoft.com/office/drawing/2014/main" id="{C7C9986A-0460-4456-A236-212BA712F9F8}"/>
              </a:ext>
            </a:extLst>
          </p:cNvPr>
          <p:cNvCxnSpPr>
            <a:cxnSpLocks/>
            <a:stCxn id="207" idx="1"/>
            <a:endCxn id="190" idx="1"/>
          </p:cNvCxnSpPr>
          <p:nvPr/>
        </p:nvCxnSpPr>
        <p:spPr>
          <a:xfrm rot="10800000" flipH="1" flipV="1">
            <a:off x="3772249" y="4483938"/>
            <a:ext cx="3686649" cy="1380330"/>
          </a:xfrm>
          <a:prstGeom prst="bentConnector3">
            <a:avLst>
              <a:gd name="adj1" fmla="val -392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106">
            <a:extLst>
              <a:ext uri="{FF2B5EF4-FFF2-40B4-BE49-F238E27FC236}">
                <a16:creationId xmlns:a16="http://schemas.microsoft.com/office/drawing/2014/main" id="{3A6590C4-FAAB-4EAE-847D-D50EB895B71E}"/>
              </a:ext>
            </a:extLst>
          </p:cNvPr>
          <p:cNvCxnSpPr>
            <a:cxnSpLocks/>
            <a:stCxn id="208" idx="1"/>
            <a:endCxn id="190" idx="1"/>
          </p:cNvCxnSpPr>
          <p:nvPr/>
        </p:nvCxnSpPr>
        <p:spPr>
          <a:xfrm rot="10800000" flipH="1" flipV="1">
            <a:off x="3776297" y="5186908"/>
            <a:ext cx="3682602" cy="677360"/>
          </a:xfrm>
          <a:prstGeom prst="bentConnector3">
            <a:avLst>
              <a:gd name="adj1" fmla="val -413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2" name="Elbow Connector 106">
            <a:extLst>
              <a:ext uri="{FF2B5EF4-FFF2-40B4-BE49-F238E27FC236}">
                <a16:creationId xmlns:a16="http://schemas.microsoft.com/office/drawing/2014/main" id="{DF9208FD-0DA4-490F-8C5D-4AAC7C46951E}"/>
              </a:ext>
            </a:extLst>
          </p:cNvPr>
          <p:cNvCxnSpPr>
            <a:cxnSpLocks/>
            <a:stCxn id="209" idx="1"/>
            <a:endCxn id="190" idx="1"/>
          </p:cNvCxnSpPr>
          <p:nvPr/>
        </p:nvCxnSpPr>
        <p:spPr>
          <a:xfrm rot="10800000" flipH="1" flipV="1">
            <a:off x="3771403" y="4826460"/>
            <a:ext cx="3687495" cy="1037808"/>
          </a:xfrm>
          <a:prstGeom prst="bentConnector3">
            <a:avLst>
              <a:gd name="adj1" fmla="val -392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Elbow Connector 85">
            <a:extLst>
              <a:ext uri="{FF2B5EF4-FFF2-40B4-BE49-F238E27FC236}">
                <a16:creationId xmlns:a16="http://schemas.microsoft.com/office/drawing/2014/main" id="{C9B91018-B72B-4EB9-8889-4C768C66BA5A}"/>
              </a:ext>
            </a:extLst>
          </p:cNvPr>
          <p:cNvCxnSpPr>
            <a:cxnSpLocks/>
            <a:stCxn id="176" idx="3"/>
            <a:endCxn id="207" idx="3"/>
          </p:cNvCxnSpPr>
          <p:nvPr/>
        </p:nvCxnSpPr>
        <p:spPr>
          <a:xfrm rot="5400000">
            <a:off x="4523007" y="4286030"/>
            <a:ext cx="169820" cy="2259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85">
            <a:extLst>
              <a:ext uri="{FF2B5EF4-FFF2-40B4-BE49-F238E27FC236}">
                <a16:creationId xmlns:a16="http://schemas.microsoft.com/office/drawing/2014/main" id="{B9B9F892-96EE-4AAD-8A85-806EE00C2CAD}"/>
              </a:ext>
            </a:extLst>
          </p:cNvPr>
          <p:cNvCxnSpPr>
            <a:cxnSpLocks/>
            <a:stCxn id="176" idx="3"/>
            <a:endCxn id="208" idx="3"/>
          </p:cNvCxnSpPr>
          <p:nvPr/>
        </p:nvCxnSpPr>
        <p:spPr>
          <a:xfrm rot="5400000">
            <a:off x="4173545" y="4639538"/>
            <a:ext cx="872790" cy="22195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85">
            <a:extLst>
              <a:ext uri="{FF2B5EF4-FFF2-40B4-BE49-F238E27FC236}">
                <a16:creationId xmlns:a16="http://schemas.microsoft.com/office/drawing/2014/main" id="{99AEE384-01E8-4CAD-AF35-A2F2503ECAD0}"/>
              </a:ext>
            </a:extLst>
          </p:cNvPr>
          <p:cNvCxnSpPr>
            <a:cxnSpLocks/>
            <a:stCxn id="176" idx="3"/>
            <a:endCxn id="209" idx="3"/>
          </p:cNvCxnSpPr>
          <p:nvPr/>
        </p:nvCxnSpPr>
        <p:spPr>
          <a:xfrm rot="5400000">
            <a:off x="4351323" y="4456868"/>
            <a:ext cx="512342" cy="2268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A06BECD0-03EB-447D-978C-1F76C7E31D0D}"/>
              </a:ext>
            </a:extLst>
          </p:cNvPr>
          <p:cNvSpPr/>
          <p:nvPr/>
        </p:nvSpPr>
        <p:spPr>
          <a:xfrm>
            <a:off x="5620860" y="3783524"/>
            <a:ext cx="930202" cy="2699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C1CE801-0FF7-47A7-B59A-AC47ADB2C1E5}"/>
              </a:ext>
            </a:extLst>
          </p:cNvPr>
          <p:cNvSpPr/>
          <p:nvPr/>
        </p:nvSpPr>
        <p:spPr>
          <a:xfrm rot="5400000">
            <a:off x="5968017" y="276395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8954FBF-F4B0-4E15-9873-5E0D1932582B}"/>
              </a:ext>
            </a:extLst>
          </p:cNvPr>
          <p:cNvSpPr txBox="1"/>
          <p:nvPr/>
        </p:nvSpPr>
        <p:spPr>
          <a:xfrm>
            <a:off x="5162232" y="3189638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D7BE5F5-CD43-4F9D-B45F-B33E48413C87}"/>
              </a:ext>
            </a:extLst>
          </p:cNvPr>
          <p:cNvSpPr txBox="1"/>
          <p:nvPr/>
        </p:nvSpPr>
        <p:spPr>
          <a:xfrm>
            <a:off x="4760964" y="36115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9111E3-85B3-49D2-AF4E-69711437590D}"/>
              </a:ext>
            </a:extLst>
          </p:cNvPr>
          <p:cNvSpPr txBox="1"/>
          <p:nvPr/>
        </p:nvSpPr>
        <p:spPr>
          <a:xfrm>
            <a:off x="5779183" y="3605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30154552-064B-465F-AEEC-DAA5A945C854}"/>
              </a:ext>
            </a:extLst>
          </p:cNvPr>
          <p:cNvCxnSpPr>
            <a:cxnSpLocks/>
            <a:stCxn id="217" idx="3"/>
            <a:endCxn id="216" idx="0"/>
          </p:cNvCxnSpPr>
          <p:nvPr/>
        </p:nvCxnSpPr>
        <p:spPr>
          <a:xfrm rot="5400000">
            <a:off x="5678576" y="3376058"/>
            <a:ext cx="814851" cy="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Flowchart: Decision 96">
            <a:extLst>
              <a:ext uri="{FF2B5EF4-FFF2-40B4-BE49-F238E27FC236}">
                <a16:creationId xmlns:a16="http://schemas.microsoft.com/office/drawing/2014/main" id="{180330A7-111F-4901-9356-94B827878D12}"/>
              </a:ext>
            </a:extLst>
          </p:cNvPr>
          <p:cNvSpPr/>
          <p:nvPr/>
        </p:nvSpPr>
        <p:spPr>
          <a:xfrm rot="5400000">
            <a:off x="5967936" y="41005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8">
            <a:extLst>
              <a:ext uri="{FF2B5EF4-FFF2-40B4-BE49-F238E27FC236}">
                <a16:creationId xmlns:a16="http://schemas.microsoft.com/office/drawing/2014/main" id="{D8ADD95D-E8D2-4017-9468-630363BF3E99}"/>
              </a:ext>
            </a:extLst>
          </p:cNvPr>
          <p:cNvSpPr/>
          <p:nvPr/>
        </p:nvSpPr>
        <p:spPr>
          <a:xfrm>
            <a:off x="5836373" y="4594319"/>
            <a:ext cx="714689" cy="2957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7" name="Elbow Connector 78">
            <a:extLst>
              <a:ext uri="{FF2B5EF4-FFF2-40B4-BE49-F238E27FC236}">
                <a16:creationId xmlns:a16="http://schemas.microsoft.com/office/drawing/2014/main" id="{1035994A-B03C-4345-9E85-DFC5D254F133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 rot="16200000" flipH="1">
            <a:off x="5995327" y="4395928"/>
            <a:ext cx="289024" cy="107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106">
            <a:extLst>
              <a:ext uri="{FF2B5EF4-FFF2-40B4-BE49-F238E27FC236}">
                <a16:creationId xmlns:a16="http://schemas.microsoft.com/office/drawing/2014/main" id="{A5408A4B-0665-49CF-BC2F-00FF99BECE93}"/>
              </a:ext>
            </a:extLst>
          </p:cNvPr>
          <p:cNvCxnSpPr>
            <a:cxnSpLocks/>
            <a:stCxn id="226" idx="2"/>
            <a:endCxn id="190" idx="1"/>
          </p:cNvCxnSpPr>
          <p:nvPr/>
        </p:nvCxnSpPr>
        <p:spPr>
          <a:xfrm rot="16200000" flipH="1">
            <a:off x="6339184" y="4744552"/>
            <a:ext cx="974249" cy="126518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Isosceles Triangle 102">
            <a:extLst>
              <a:ext uri="{FF2B5EF4-FFF2-40B4-BE49-F238E27FC236}">
                <a16:creationId xmlns:a16="http://schemas.microsoft.com/office/drawing/2014/main" id="{A678EB4C-3871-429C-B378-832EF25EBCEB}"/>
              </a:ext>
            </a:extLst>
          </p:cNvPr>
          <p:cNvSpPr/>
          <p:nvPr/>
        </p:nvSpPr>
        <p:spPr>
          <a:xfrm rot="5400000">
            <a:off x="7216042" y="577446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34A021CA-9CC3-424F-BBD8-106AA4EC6D76}"/>
              </a:ext>
            </a:extLst>
          </p:cNvPr>
          <p:cNvSpPr/>
          <p:nvPr/>
        </p:nvSpPr>
        <p:spPr>
          <a:xfrm>
            <a:off x="7190742" y="3316670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Isosceles Triangle 102">
            <a:extLst>
              <a:ext uri="{FF2B5EF4-FFF2-40B4-BE49-F238E27FC236}">
                <a16:creationId xmlns:a16="http://schemas.microsoft.com/office/drawing/2014/main" id="{7C1E4F14-8C61-4D28-A8EA-198D43291433}"/>
              </a:ext>
            </a:extLst>
          </p:cNvPr>
          <p:cNvSpPr/>
          <p:nvPr/>
        </p:nvSpPr>
        <p:spPr>
          <a:xfrm rot="16200000" flipV="1">
            <a:off x="6955517" y="340535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EE09D06A-9127-4D39-A3E7-D6221A4764AD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5047463" y="3483883"/>
            <a:ext cx="1970717" cy="314814"/>
          </a:xfrm>
          <a:prstGeom prst="bentConnector3">
            <a:avLst>
              <a:gd name="adj1" fmla="val -104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5" name="Elbow Connector 63">
            <a:extLst>
              <a:ext uri="{FF2B5EF4-FFF2-40B4-BE49-F238E27FC236}">
                <a16:creationId xmlns:a16="http://schemas.microsoft.com/office/drawing/2014/main" id="{2B1AAA55-8F37-45FB-BDFB-AD35D6F22456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6361827" y="3483883"/>
            <a:ext cx="656353" cy="306375"/>
          </a:xfrm>
          <a:prstGeom prst="bentConnector3">
            <a:avLst>
              <a:gd name="adj1" fmla="val 24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E2878BC-F116-4A7C-BBD4-0C6150AB3D49}"/>
              </a:ext>
            </a:extLst>
          </p:cNvPr>
          <p:cNvSpPr txBox="1"/>
          <p:nvPr/>
        </p:nvSpPr>
        <p:spPr>
          <a:xfrm>
            <a:off x="4531658" y="49744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018BDB-08FC-43C1-914B-B89BC51F061C}"/>
              </a:ext>
            </a:extLst>
          </p:cNvPr>
          <p:cNvSpPr txBox="1"/>
          <p:nvPr/>
        </p:nvSpPr>
        <p:spPr>
          <a:xfrm rot="18026597">
            <a:off x="4432157" y="4552762"/>
            <a:ext cx="125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Start and end time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3" name="Elbow Connector 63">
            <a:extLst>
              <a:ext uri="{FF2B5EF4-FFF2-40B4-BE49-F238E27FC236}">
                <a16:creationId xmlns:a16="http://schemas.microsoft.com/office/drawing/2014/main" id="{4E887501-0359-4C98-A61D-081CF5E60E7C}"/>
              </a:ext>
            </a:extLst>
          </p:cNvPr>
          <p:cNvCxnSpPr>
            <a:cxnSpLocks/>
            <a:stCxn id="150" idx="3"/>
            <a:endCxn id="155" idx="0"/>
          </p:cNvCxnSpPr>
          <p:nvPr/>
        </p:nvCxnSpPr>
        <p:spPr>
          <a:xfrm rot="5400000">
            <a:off x="3540235" y="1767254"/>
            <a:ext cx="181845" cy="22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106">
            <a:extLst>
              <a:ext uri="{FF2B5EF4-FFF2-40B4-BE49-F238E27FC236}">
                <a16:creationId xmlns:a16="http://schemas.microsoft.com/office/drawing/2014/main" id="{7B372279-37DB-4C14-B9B5-60B48CDD7E29}"/>
              </a:ext>
            </a:extLst>
          </p:cNvPr>
          <p:cNvCxnSpPr>
            <a:cxnSpLocks/>
            <a:stCxn id="321" idx="2"/>
            <a:endCxn id="319" idx="0"/>
          </p:cNvCxnSpPr>
          <p:nvPr/>
        </p:nvCxnSpPr>
        <p:spPr>
          <a:xfrm rot="16200000" flipH="1">
            <a:off x="2906985" y="2247689"/>
            <a:ext cx="427704" cy="2657434"/>
          </a:xfrm>
          <a:prstGeom prst="bentConnector3">
            <a:avLst>
              <a:gd name="adj1" fmla="val 1080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A3449A5-9230-4E9E-9133-440873465936}"/>
              </a:ext>
            </a:extLst>
          </p:cNvPr>
          <p:cNvSpPr/>
          <p:nvPr/>
        </p:nvSpPr>
        <p:spPr>
          <a:xfrm>
            <a:off x="4314861" y="3790258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977C9B2-EAF9-48CF-B095-545E2908364D}"/>
              </a:ext>
            </a:extLst>
          </p:cNvPr>
          <p:cNvSpPr/>
          <p:nvPr/>
        </p:nvSpPr>
        <p:spPr>
          <a:xfrm>
            <a:off x="1657427" y="3099351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414E5A9-FCFC-4C6D-84E4-D1B30882FA08}"/>
              </a:ext>
            </a:extLst>
          </p:cNvPr>
          <p:cNvSpPr/>
          <p:nvPr/>
        </p:nvSpPr>
        <p:spPr>
          <a:xfrm>
            <a:off x="5639618" y="3774513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0" name="Elbow Connector 106">
            <a:extLst>
              <a:ext uri="{FF2B5EF4-FFF2-40B4-BE49-F238E27FC236}">
                <a16:creationId xmlns:a16="http://schemas.microsoft.com/office/drawing/2014/main" id="{2331AE3E-8703-4849-A3F9-01B102D58056}"/>
              </a:ext>
            </a:extLst>
          </p:cNvPr>
          <p:cNvCxnSpPr>
            <a:cxnSpLocks/>
            <a:stCxn id="321" idx="2"/>
            <a:endCxn id="328" idx="0"/>
          </p:cNvCxnSpPr>
          <p:nvPr/>
        </p:nvCxnSpPr>
        <p:spPr>
          <a:xfrm rot="16200000" flipH="1">
            <a:off x="3577236" y="1577437"/>
            <a:ext cx="411959" cy="3982191"/>
          </a:xfrm>
          <a:prstGeom prst="bentConnector3">
            <a:avLst>
              <a:gd name="adj1" fmla="val 111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5" name="Flowchart: Decision 96">
            <a:extLst>
              <a:ext uri="{FF2B5EF4-FFF2-40B4-BE49-F238E27FC236}">
                <a16:creationId xmlns:a16="http://schemas.microsoft.com/office/drawing/2014/main" id="{6572C71D-6CD1-485A-A176-70B8BCB1489A}"/>
              </a:ext>
            </a:extLst>
          </p:cNvPr>
          <p:cNvSpPr/>
          <p:nvPr/>
        </p:nvSpPr>
        <p:spPr>
          <a:xfrm>
            <a:off x="4069434" y="38428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72" name="Elbow Connector 122">
            <a:extLst>
              <a:ext uri="{FF2B5EF4-FFF2-40B4-BE49-F238E27FC236}">
                <a16:creationId xmlns:a16="http://schemas.microsoft.com/office/drawing/2014/main" id="{C2999572-EEF9-441D-884C-40DE9A9CEB0D}"/>
              </a:ext>
            </a:extLst>
          </p:cNvPr>
          <p:cNvCxnSpPr>
            <a:cxnSpLocks/>
            <a:endCxn id="207" idx="0"/>
          </p:cNvCxnSpPr>
          <p:nvPr/>
        </p:nvCxnSpPr>
        <p:spPr>
          <a:xfrm rot="16200000" flipH="1">
            <a:off x="3145290" y="3352752"/>
            <a:ext cx="1473014" cy="503574"/>
          </a:xfrm>
          <a:prstGeom prst="bentConnector3">
            <a:avLst>
              <a:gd name="adj1" fmla="val 8879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24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63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103</cp:revision>
  <dcterms:created xsi:type="dcterms:W3CDTF">2016-07-22T14:33:02Z</dcterms:created>
  <dcterms:modified xsi:type="dcterms:W3CDTF">2018-11-01T07:08:27Z</dcterms:modified>
</cp:coreProperties>
</file>