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89B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howGuides="1">
      <p:cViewPr varScale="1">
        <p:scale>
          <a:sx n="106" d="100"/>
          <a:sy n="106" d="100"/>
        </p:scale>
        <p:origin x="18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44372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8100" y="163018"/>
            <a:ext cx="629367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1003756"/>
            <a:ext cx="16915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execute(“…list…”)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497595" y="2709141"/>
            <a:ext cx="25034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updateFilteredContactList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14494" y="1105024"/>
            <a:ext cx="21624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(“…list…”)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818188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254914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55950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2470195" cy="96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31284" y="3733799"/>
            <a:ext cx="25091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39FD5BEB-68A6-5146-8D76-BA9756EED216}"/>
              </a:ext>
            </a:extLst>
          </p:cNvPr>
          <p:cNvSpPr/>
          <p:nvPr/>
        </p:nvSpPr>
        <p:spPr>
          <a:xfrm>
            <a:off x="9121237" y="1998089"/>
            <a:ext cx="1546763" cy="6049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filteredContacts:FilteredList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76953C-ED38-0B46-BA02-9F70EEAE02AF}"/>
              </a:ext>
            </a:extLst>
          </p:cNvPr>
          <p:cNvCxnSpPr>
            <a:cxnSpLocks/>
          </p:cNvCxnSpPr>
          <p:nvPr/>
        </p:nvCxnSpPr>
        <p:spPr>
          <a:xfrm flipH="1">
            <a:off x="9924392" y="2546564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ECDEF7B-75C2-3C43-B371-A6F56C768263}"/>
              </a:ext>
            </a:extLst>
          </p:cNvPr>
          <p:cNvSpPr/>
          <p:nvPr/>
        </p:nvSpPr>
        <p:spPr>
          <a:xfrm>
            <a:off x="9825427" y="3200400"/>
            <a:ext cx="198001" cy="4266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F68A91-9928-FA4E-BC5F-8841B0A7AE93}"/>
              </a:ext>
            </a:extLst>
          </p:cNvPr>
          <p:cNvCxnSpPr>
            <a:cxnSpLocks/>
          </p:cNvCxnSpPr>
          <p:nvPr/>
        </p:nvCxnSpPr>
        <p:spPr>
          <a:xfrm>
            <a:off x="8324846" y="3200400"/>
            <a:ext cx="1500582" cy="0"/>
          </a:xfrm>
          <a:prstGeom prst="straightConnector1">
            <a:avLst/>
          </a:prstGeom>
          <a:ln w="19050">
            <a:solidFill>
              <a:srgbClr val="67389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2901940-79E6-BD4C-9761-2A50EB5FB320}"/>
              </a:ext>
            </a:extLst>
          </p:cNvPr>
          <p:cNvSpPr txBox="1"/>
          <p:nvPr/>
        </p:nvSpPr>
        <p:spPr>
          <a:xfrm>
            <a:off x="7696200" y="2984958"/>
            <a:ext cx="19465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6D7A44-17C4-AB48-90EA-C69A3DE99BAE}"/>
              </a:ext>
            </a:extLst>
          </p:cNvPr>
          <p:cNvCxnSpPr>
            <a:cxnSpLocks/>
          </p:cNvCxnSpPr>
          <p:nvPr/>
        </p:nvCxnSpPr>
        <p:spPr>
          <a:xfrm>
            <a:off x="8324846" y="3627057"/>
            <a:ext cx="15005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114</cp:revision>
  <dcterms:created xsi:type="dcterms:W3CDTF">2016-07-22T14:33:02Z</dcterms:created>
  <dcterms:modified xsi:type="dcterms:W3CDTF">2018-11-12T07:42:06Z</dcterms:modified>
</cp:coreProperties>
</file>