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howGuides="1">
      <p:cViewPr varScale="1">
        <p:scale>
          <a:sx n="101" d="100"/>
          <a:sy n="101" d="100"/>
        </p:scale>
        <p:origin x="1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10912" y="990600"/>
            <a:ext cx="12469312" cy="54396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565867" y="13715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838053" y="1735200"/>
            <a:ext cx="33575" cy="4589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910061" y="2085894"/>
            <a:ext cx="138770" cy="43443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988176" y="12506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01575" y="1735200"/>
            <a:ext cx="0" cy="46950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29568" y="2193392"/>
            <a:ext cx="130528" cy="4055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07195" y="2429812"/>
            <a:ext cx="0" cy="3818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30995" y="242981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029912" y="20895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410912" y="18181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 list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686960" y="2339929"/>
            <a:ext cx="152931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8133" y="331113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60100" y="2705815"/>
            <a:ext cx="2070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805245" y="623150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11980" y="3552132"/>
            <a:ext cx="161323" cy="24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804477" y="1944258"/>
            <a:ext cx="22140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 list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01324" y="5784275"/>
            <a:ext cx="836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228745" y="6003183"/>
            <a:ext cx="904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16282" y="2043979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90407" y="3552132"/>
            <a:ext cx="2131762" cy="6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740766" y="219150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3587" y="6019800"/>
            <a:ext cx="2028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FDFD4-2F0A-DA46-97C0-758197D79734}"/>
              </a:ext>
            </a:extLst>
          </p:cNvPr>
          <p:cNvSpPr txBox="1"/>
          <p:nvPr/>
        </p:nvSpPr>
        <p:spPr>
          <a:xfrm>
            <a:off x="1673587" y="1662589"/>
            <a:ext cx="14478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ListCommandParser</a:t>
            </a:r>
            <a:r>
              <a:rPr lang="en-US" dirty="0"/>
              <a:t>(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BD1E0-6F75-0D41-93D3-B4656F8DE0C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6090797" y="3822751"/>
            <a:ext cx="0" cy="435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7CC3EB6-E9F0-D447-AA29-0B2ED8359CDF}"/>
              </a:ext>
            </a:extLst>
          </p:cNvPr>
          <p:cNvSpPr/>
          <p:nvPr/>
        </p:nvSpPr>
        <p:spPr>
          <a:xfrm>
            <a:off x="6014597" y="38227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F048878D-58FF-CC4C-BF1C-E3B0659C46B6}"/>
              </a:ext>
            </a:extLst>
          </p:cNvPr>
          <p:cNvSpPr/>
          <p:nvPr/>
        </p:nvSpPr>
        <p:spPr>
          <a:xfrm>
            <a:off x="5499884" y="3436914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c:Contact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Information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86D794-7183-6F4A-BD87-4E1A1E520C3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73303" y="3667683"/>
            <a:ext cx="16265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B63B94-5616-F34D-AB41-2DCA3D5F6CD7}"/>
              </a:ext>
            </a:extLst>
          </p:cNvPr>
          <p:cNvSpPr txBox="1"/>
          <p:nvPr/>
        </p:nvSpPr>
        <p:spPr>
          <a:xfrm>
            <a:off x="3747377" y="2758319"/>
            <a:ext cx="166569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ContactInformation</a:t>
            </a:r>
            <a:br>
              <a:rPr lang="en-US" dirty="0"/>
            </a:br>
            <a:r>
              <a:rPr lang="en-US" dirty="0"/>
              <a:t>(name, phone, email, address, </a:t>
            </a:r>
            <a:r>
              <a:rPr lang="en-US" dirty="0" err="1"/>
              <a:t>taglist</a:t>
            </a:r>
            <a:r>
              <a:rPr lang="en-US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E8670-8774-194E-AFB6-B07640EABC4E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873299" y="4090561"/>
            <a:ext cx="2217498" cy="81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3035BD-9B24-6D4A-813D-09A5AB4E97B2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7550581" y="4813468"/>
            <a:ext cx="0" cy="4895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7DBCD2D-1452-5C41-8A2A-83CB1F60D311}"/>
              </a:ext>
            </a:extLst>
          </p:cNvPr>
          <p:cNvSpPr/>
          <p:nvPr/>
        </p:nvSpPr>
        <p:spPr>
          <a:xfrm>
            <a:off x="7474381" y="48134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E650970-9D8D-3649-89E7-644B8E08A755}"/>
              </a:ext>
            </a:extLst>
          </p:cNvPr>
          <p:cNvSpPr/>
          <p:nvPr/>
        </p:nvSpPr>
        <p:spPr>
          <a:xfrm>
            <a:off x="6909496" y="4245448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p:ContactContainsKeywordsPredicate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304E90-F1BA-AD4C-80CB-A1C65CAB5D1E}"/>
              </a:ext>
            </a:extLst>
          </p:cNvPr>
          <p:cNvCxnSpPr>
            <a:cxnSpLocks/>
          </p:cNvCxnSpPr>
          <p:nvPr/>
        </p:nvCxnSpPr>
        <p:spPr>
          <a:xfrm>
            <a:off x="3807199" y="4527878"/>
            <a:ext cx="3102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F6B705A-D1F1-DD47-81EC-4B8B2AA1FC43}"/>
              </a:ext>
            </a:extLst>
          </p:cNvPr>
          <p:cNvSpPr txBox="1"/>
          <p:nvPr/>
        </p:nvSpPr>
        <p:spPr>
          <a:xfrm>
            <a:off x="3902411" y="4069880"/>
            <a:ext cx="28428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ContactContainsKeywordsPredicate</a:t>
            </a:r>
            <a:r>
              <a:rPr lang="en-US" dirty="0"/>
              <a:t>(c)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50AE81-9210-B54C-98DF-25F4A5D0CB71}"/>
              </a:ext>
            </a:extLst>
          </p:cNvPr>
          <p:cNvCxnSpPr>
            <a:cxnSpLocks/>
          </p:cNvCxnSpPr>
          <p:nvPr/>
        </p:nvCxnSpPr>
        <p:spPr>
          <a:xfrm>
            <a:off x="3894007" y="5089471"/>
            <a:ext cx="35803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5A85E4AD-2416-5841-876C-9A3E9DC4D662}"/>
              </a:ext>
            </a:extLst>
          </p:cNvPr>
          <p:cNvSpPr/>
          <p:nvPr/>
        </p:nvSpPr>
        <p:spPr>
          <a:xfrm>
            <a:off x="8493531" y="5054950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D47C01-7DEF-054E-8E08-6988C4A8252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883395" y="5385868"/>
            <a:ext cx="461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F8E765-DEB6-504A-96D7-E689478A61C6}"/>
              </a:ext>
            </a:extLst>
          </p:cNvPr>
          <p:cNvSpPr txBox="1"/>
          <p:nvPr/>
        </p:nvSpPr>
        <p:spPr>
          <a:xfrm>
            <a:off x="4414159" y="5143979"/>
            <a:ext cx="28428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</a:t>
            </a:r>
            <a:r>
              <a:rPr lang="en-US" dirty="0"/>
              <a:t>(p, 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A77DE1-6B31-C745-91B8-2E0CFA27674A}"/>
              </a:ext>
            </a:extLst>
          </p:cNvPr>
          <p:cNvCxnSpPr>
            <a:cxnSpLocks/>
            <a:stCxn id="98" idx="0"/>
          </p:cNvCxnSpPr>
          <p:nvPr/>
        </p:nvCxnSpPr>
        <p:spPr>
          <a:xfrm>
            <a:off x="9144000" y="5623479"/>
            <a:ext cx="0" cy="8067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DE851D-5BB8-134B-8621-4304D7824CA2}"/>
              </a:ext>
            </a:extLst>
          </p:cNvPr>
          <p:cNvSpPr/>
          <p:nvPr/>
        </p:nvSpPr>
        <p:spPr>
          <a:xfrm>
            <a:off x="9067800" y="5623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1C205A-BF09-6E4B-B1A5-B592C9CBB056}"/>
              </a:ext>
            </a:extLst>
          </p:cNvPr>
          <p:cNvCxnSpPr>
            <a:cxnSpLocks/>
          </p:cNvCxnSpPr>
          <p:nvPr/>
        </p:nvCxnSpPr>
        <p:spPr>
          <a:xfrm>
            <a:off x="3894011" y="5899478"/>
            <a:ext cx="51862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D0AED-C9E0-5440-A1EA-509C6639998B}"/>
              </a:ext>
            </a:extLst>
          </p:cNvPr>
          <p:cNvSpPr txBox="1"/>
          <p:nvPr/>
        </p:nvSpPr>
        <p:spPr>
          <a:xfrm>
            <a:off x="3677993" y="619508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52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113</cp:revision>
  <dcterms:created xsi:type="dcterms:W3CDTF">2016-07-22T14:33:02Z</dcterms:created>
  <dcterms:modified xsi:type="dcterms:W3CDTF">2018-11-11T09:17:01Z</dcterms:modified>
</cp:coreProperties>
</file>