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5703" y="105492"/>
            <a:ext cx="3762937" cy="660010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21982" y="163018"/>
            <a:ext cx="6653759" cy="6542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14886" cy="50187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2"/>
            <a:ext cx="166100" cy="4337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10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:Restaurant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3"/>
            <a:ext cx="0" cy="4558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1982" y="1318818"/>
            <a:ext cx="17529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execute(“login id/azhikai pw/1122qq”)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7679" y="504812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9" y="2731313"/>
            <a:ext cx="143926" cy="32367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250" y="2731313"/>
            <a:ext cx="1392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hasAccount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065399" y="917131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(“login id/azhikai pw/1122qq”)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9435" y="46482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1950" y="480302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57790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RestaurantBook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74842" y="3182839"/>
            <a:ext cx="169158" cy="18400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0104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447126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348162" y="2958106"/>
            <a:ext cx="141602" cy="22042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685755" y="2958106"/>
            <a:ext cx="1662407" cy="172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611410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7" y="1260268"/>
            <a:ext cx="10600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lc:Login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8678" y="4893586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048678" y="2871355"/>
            <a:ext cx="31918" cy="29198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295554" y="2984912"/>
            <a:ext cx="16792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hasAccount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504626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504626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5755" y="3733800"/>
            <a:ext cx="166240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EA940-2EAB-481F-ADEE-1736FA1248D6}"/>
              </a:ext>
            </a:extLst>
          </p:cNvPr>
          <p:cNvSpPr/>
          <p:nvPr/>
        </p:nvSpPr>
        <p:spPr>
          <a:xfrm>
            <a:off x="4334527" y="3871530"/>
            <a:ext cx="2722534" cy="1689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43AA4-B944-41D6-8AA1-B376B122E404}"/>
              </a:ext>
            </a:extLst>
          </p:cNvPr>
          <p:cNvSpPr txBox="1"/>
          <p:nvPr/>
        </p:nvSpPr>
        <p:spPr>
          <a:xfrm>
            <a:off x="4334526" y="3882035"/>
            <a:ext cx="44112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alt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FE67BF-28B4-4761-9521-42E1EF0E3314}"/>
              </a:ext>
            </a:extLst>
          </p:cNvPr>
          <p:cNvCxnSpPr>
            <a:cxnSpLocks/>
          </p:cNvCxnSpPr>
          <p:nvPr/>
        </p:nvCxnSpPr>
        <p:spPr>
          <a:xfrm>
            <a:off x="4335755" y="5170427"/>
            <a:ext cx="2731431" cy="0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623CE8-FD34-40FA-B225-ACFFC16B3596}"/>
              </a:ext>
            </a:extLst>
          </p:cNvPr>
          <p:cNvSpPr txBox="1"/>
          <p:nvPr/>
        </p:nvSpPr>
        <p:spPr>
          <a:xfrm>
            <a:off x="4300123" y="4234838"/>
            <a:ext cx="116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[has account]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8A97D0-05B0-4983-BE26-AD9FC3842662}"/>
              </a:ext>
            </a:extLst>
          </p:cNvPr>
          <p:cNvSpPr/>
          <p:nvPr/>
        </p:nvSpPr>
        <p:spPr>
          <a:xfrm>
            <a:off x="4313586" y="5178623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[else]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BB4058-E14C-433A-8264-B63F9BB8F95E}"/>
              </a:ext>
            </a:extLst>
          </p:cNvPr>
          <p:cNvSpPr txBox="1"/>
          <p:nvPr/>
        </p:nvSpPr>
        <p:spPr>
          <a:xfrm>
            <a:off x="5623024" y="3966511"/>
            <a:ext cx="1392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EB1117-2E1B-45E6-9745-DD855703FB7F}"/>
              </a:ext>
            </a:extLst>
          </p:cNvPr>
          <p:cNvCxnSpPr>
            <a:cxnSpLocks/>
          </p:cNvCxnSpPr>
          <p:nvPr/>
        </p:nvCxnSpPr>
        <p:spPr>
          <a:xfrm>
            <a:off x="5669701" y="4194858"/>
            <a:ext cx="16784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B9F7AB8-B182-4B4A-8662-0DED979A21C8}"/>
              </a:ext>
            </a:extLst>
          </p:cNvPr>
          <p:cNvSpPr txBox="1"/>
          <p:nvPr/>
        </p:nvSpPr>
        <p:spPr>
          <a:xfrm>
            <a:off x="7280692" y="4194214"/>
            <a:ext cx="16792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D95F59-022F-41CF-B464-D23134329BD0}"/>
              </a:ext>
            </a:extLst>
          </p:cNvPr>
          <p:cNvCxnSpPr>
            <a:cxnSpLocks/>
          </p:cNvCxnSpPr>
          <p:nvPr/>
        </p:nvCxnSpPr>
        <p:spPr>
          <a:xfrm>
            <a:off x="7489764" y="439214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FC9C47-5265-4853-ADE1-CE02F9ADBD66}"/>
              </a:ext>
            </a:extLst>
          </p:cNvPr>
          <p:cNvCxnSpPr>
            <a:cxnSpLocks/>
          </p:cNvCxnSpPr>
          <p:nvPr/>
        </p:nvCxnSpPr>
        <p:spPr>
          <a:xfrm>
            <a:off x="7504626" y="4616988"/>
            <a:ext cx="145327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A8C5E7-0600-4181-8F25-686346DB2EF1}"/>
              </a:ext>
            </a:extLst>
          </p:cNvPr>
          <p:cNvCxnSpPr>
            <a:cxnSpLocks/>
          </p:cNvCxnSpPr>
          <p:nvPr/>
        </p:nvCxnSpPr>
        <p:spPr>
          <a:xfrm>
            <a:off x="5685755" y="4724400"/>
            <a:ext cx="166240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115</cp:revision>
  <dcterms:created xsi:type="dcterms:W3CDTF">2016-07-22T14:33:02Z</dcterms:created>
  <dcterms:modified xsi:type="dcterms:W3CDTF">2018-10-24T12:20:26Z</dcterms:modified>
</cp:coreProperties>
</file>