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676400"/>
            <a:ext cx="8305799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340815" y="1072376"/>
            <a:ext cx="613122" cy="4878021"/>
          </a:xfrm>
          <a:prstGeom prst="bentConnector3">
            <a:avLst>
              <a:gd name="adj1" fmla="val -1547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5" y="2834911"/>
            <a:ext cx="17984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162045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104626" y="2863434"/>
            <a:ext cx="123245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596126" y="29583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4" idx="0"/>
            <a:endCxn id="49" idx="1"/>
          </p:cNvCxnSpPr>
          <p:nvPr/>
        </p:nvCxnSpPr>
        <p:spPr>
          <a:xfrm rot="5400000" flipH="1" flipV="1">
            <a:off x="4953714" y="2915275"/>
            <a:ext cx="29373" cy="2724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732294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337077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573125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131013" y="2564238"/>
            <a:ext cx="8259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460564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696612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131013" y="2887216"/>
            <a:ext cx="8233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 flipV="1">
            <a:off x="7701314" y="3029799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786891" y="35042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737545" y="30661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53873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68513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098289" y="2206861"/>
            <a:ext cx="120460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4601903" y="2462000"/>
            <a:ext cx="608632" cy="3841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6565994" y="2348771"/>
            <a:ext cx="166300" cy="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732294" y="217546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489577" y="2155021"/>
            <a:ext cx="232097" cy="18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709517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6329946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993891" y="1998143"/>
            <a:ext cx="1627717" cy="37685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RestaurantBook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85</cp:revision>
  <dcterms:created xsi:type="dcterms:W3CDTF">2016-07-22T14:33:02Z</dcterms:created>
  <dcterms:modified xsi:type="dcterms:W3CDTF">2018-10-24T12:36:03Z</dcterms:modified>
</cp:coreProperties>
</file>