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8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1"/>
    <p:restoredTop sz="94665"/>
  </p:normalViewPr>
  <p:slideViewPr>
    <p:cSldViewPr showGuides="1">
      <p:cViewPr varScale="1">
        <p:scale>
          <a:sx n="107" d="100"/>
          <a:sy n="107" d="100"/>
        </p:scale>
        <p:origin x="696" y="1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1787086" y="550084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37797" y="1363124"/>
            <a:ext cx="205900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updateTaskStatus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Task, Task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sp>
        <p:nvSpPr>
          <p:cNvPr id="84" name="Rectangle 62"/>
          <p:cNvSpPr/>
          <p:nvPr/>
        </p:nvSpPr>
        <p:spPr>
          <a:xfrm>
            <a:off x="2910972" y="126658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VersionedTaskManager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924383" y="2249294"/>
            <a:ext cx="148703" cy="7391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0" name="Rectangle 62"/>
          <p:cNvSpPr/>
          <p:nvPr/>
        </p:nvSpPr>
        <p:spPr>
          <a:xfrm>
            <a:off x="1970493" y="1003406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>
            <a:off x="2391311" y="1303586"/>
            <a:ext cx="1" cy="348139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2354973" y="1602013"/>
            <a:ext cx="106270" cy="298667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1136104" y="1620525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3065468" y="2112840"/>
            <a:ext cx="21207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updateXp</a:t>
            </a:r>
            <a:r>
              <a:rPr lang="en-US" sz="1200" dirty="0">
                <a:solidFill>
                  <a:srgbClr val="7030A0"/>
                </a:solidFill>
              </a:rPr>
              <a:t>(Integer)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4001861" y="1602013"/>
            <a:ext cx="8998" cy="274526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2384912" y="2040316"/>
            <a:ext cx="157221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updateXp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(Integer)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2486911" y="2249294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2486911" y="2988483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039144" y="4588684"/>
            <a:ext cx="132649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645FE09-76D1-6D4A-B610-05C06E519B48}"/>
              </a:ext>
            </a:extLst>
          </p:cNvPr>
          <p:cNvCxnSpPr>
            <a:cxnSpLocks/>
          </p:cNvCxnSpPr>
          <p:nvPr/>
        </p:nvCxnSpPr>
        <p:spPr>
          <a:xfrm>
            <a:off x="4022093" y="2345716"/>
            <a:ext cx="107065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7DED71F-17AA-5B4F-8F11-A596FAB11764}"/>
              </a:ext>
            </a:extLst>
          </p:cNvPr>
          <p:cNvSpPr/>
          <p:nvPr/>
        </p:nvSpPr>
        <p:spPr>
          <a:xfrm>
            <a:off x="5060526" y="2325349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18E8B77-0AE8-FF4B-BE7E-52061D59B3C7}"/>
              </a:ext>
            </a:extLst>
          </p:cNvPr>
          <p:cNvCxnSpPr>
            <a:cxnSpLocks/>
          </p:cNvCxnSpPr>
          <p:nvPr/>
        </p:nvCxnSpPr>
        <p:spPr>
          <a:xfrm>
            <a:off x="4087060" y="2716483"/>
            <a:ext cx="964942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>
            <a:extLst>
              <a:ext uri="{FF2B5EF4-FFF2-40B4-BE49-F238E27FC236}">
                <a16:creationId xmlns:a16="http://schemas.microsoft.com/office/drawing/2014/main" id="{C513C258-CEB3-864F-B037-9A2B8613CA2D}"/>
              </a:ext>
            </a:extLst>
          </p:cNvPr>
          <p:cNvSpPr/>
          <p:nvPr/>
        </p:nvSpPr>
        <p:spPr>
          <a:xfrm>
            <a:off x="4257076" y="1689713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AchievementRecord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3D127A3-8BD8-9143-825C-768987AFFE92}"/>
              </a:ext>
            </a:extLst>
          </p:cNvPr>
          <p:cNvCxnSpPr>
            <a:cxnSpLocks/>
          </p:cNvCxnSpPr>
          <p:nvPr/>
        </p:nvCxnSpPr>
        <p:spPr>
          <a:xfrm>
            <a:off x="5128107" y="2025140"/>
            <a:ext cx="8998" cy="274526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8421275-6D97-844B-ADA7-2488FB748BE3}"/>
              </a:ext>
            </a:extLst>
          </p:cNvPr>
          <p:cNvSpPr txBox="1"/>
          <p:nvPr/>
        </p:nvSpPr>
        <p:spPr>
          <a:xfrm>
            <a:off x="4682686" y="3534805"/>
            <a:ext cx="291534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AchievementLevelChangedEvent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9" name="Rectangle 62">
            <a:extLst>
              <a:ext uri="{FF2B5EF4-FFF2-40B4-BE49-F238E27FC236}">
                <a16:creationId xmlns:a16="http://schemas.microsoft.com/office/drawing/2014/main" id="{9757BDB9-2BE1-6D42-91A0-9F254A52DCA8}"/>
              </a:ext>
            </a:extLst>
          </p:cNvPr>
          <p:cNvSpPr/>
          <p:nvPr/>
        </p:nvSpPr>
        <p:spPr>
          <a:xfrm>
            <a:off x="6781800" y="2438400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2C60939-2928-D549-8556-74FFDC5AF3B9}"/>
              </a:ext>
            </a:extLst>
          </p:cNvPr>
          <p:cNvCxnSpPr/>
          <p:nvPr/>
        </p:nvCxnSpPr>
        <p:spPr>
          <a:xfrm>
            <a:off x="7702402" y="2791454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207AAC9-C85E-5A41-8A59-4335FD63AFF7}"/>
              </a:ext>
            </a:extLst>
          </p:cNvPr>
          <p:cNvSpPr/>
          <p:nvPr/>
        </p:nvSpPr>
        <p:spPr>
          <a:xfrm>
            <a:off x="7630394" y="3808351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8EA0B33-8A2E-DD4C-A190-09901BE139E1}"/>
              </a:ext>
            </a:extLst>
          </p:cNvPr>
          <p:cNvCxnSpPr>
            <a:cxnSpLocks/>
          </p:cNvCxnSpPr>
          <p:nvPr/>
        </p:nvCxnSpPr>
        <p:spPr>
          <a:xfrm>
            <a:off x="2493607" y="3837519"/>
            <a:ext cx="5136787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FF5F870-5683-DC4D-B608-C0B84061EFB1}"/>
              </a:ext>
            </a:extLst>
          </p:cNvPr>
          <p:cNvCxnSpPr>
            <a:cxnSpLocks/>
          </p:cNvCxnSpPr>
          <p:nvPr/>
        </p:nvCxnSpPr>
        <p:spPr>
          <a:xfrm>
            <a:off x="2431925" y="3985138"/>
            <a:ext cx="5240154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03CAEE8-ADA1-DF4B-BDED-034F755F7322}"/>
              </a:ext>
            </a:extLst>
          </p:cNvPr>
          <p:cNvSpPr/>
          <p:nvPr/>
        </p:nvSpPr>
        <p:spPr>
          <a:xfrm>
            <a:off x="1970493" y="3397772"/>
            <a:ext cx="6293593" cy="8099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C2B77F-882C-844E-82E3-93DF301FEB3A}"/>
              </a:ext>
            </a:extLst>
          </p:cNvPr>
          <p:cNvCxnSpPr/>
          <p:nvPr/>
        </p:nvCxnSpPr>
        <p:spPr>
          <a:xfrm>
            <a:off x="1970493" y="3642527"/>
            <a:ext cx="6547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8E915D2-C6F9-F241-A1F2-BF6C7228CA9F}"/>
              </a:ext>
            </a:extLst>
          </p:cNvPr>
          <p:cNvCxnSpPr/>
          <p:nvPr/>
        </p:nvCxnSpPr>
        <p:spPr>
          <a:xfrm>
            <a:off x="2694770" y="3397772"/>
            <a:ext cx="0" cy="13703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43CCBAA-BDD8-FD4A-A76C-89828B58413C}"/>
              </a:ext>
            </a:extLst>
          </p:cNvPr>
          <p:cNvCxnSpPr/>
          <p:nvPr/>
        </p:nvCxnSpPr>
        <p:spPr>
          <a:xfrm flipH="1">
            <a:off x="2611860" y="3534805"/>
            <a:ext cx="82910" cy="11817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133A514-3034-4645-8C25-4D79BB44D3CE}"/>
              </a:ext>
            </a:extLst>
          </p:cNvPr>
          <p:cNvSpPr txBox="1"/>
          <p:nvPr/>
        </p:nvSpPr>
        <p:spPr>
          <a:xfrm>
            <a:off x="1938930" y="3350832"/>
            <a:ext cx="46910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opt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651946-D5AD-ED46-8D54-4BF1EB5F2787}"/>
              </a:ext>
            </a:extLst>
          </p:cNvPr>
          <p:cNvSpPr txBox="1"/>
          <p:nvPr/>
        </p:nvSpPr>
        <p:spPr>
          <a:xfrm>
            <a:off x="2653315" y="3358437"/>
            <a:ext cx="1294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[level changed]</a:t>
            </a:r>
          </a:p>
        </p:txBody>
      </p:sp>
    </p:spTree>
    <p:extLst>
      <p:ext uri="{BB962C8B-B14F-4D97-AF65-F5344CB8AC3E}">
        <p14:creationId xmlns:p14="http://schemas.microsoft.com/office/powerpoint/2010/main" val="4186047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0A6883-C8F5-8640-AFEC-822BB14FF773}"/>
              </a:ext>
            </a:extLst>
          </p:cNvPr>
          <p:cNvSpPr txBox="1"/>
          <p:nvPr/>
        </p:nvSpPr>
        <p:spPr>
          <a:xfrm>
            <a:off x="2862514" y="1797841"/>
            <a:ext cx="29784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AchievementLevelChangedEvent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" name="Rectangle 62">
            <a:extLst>
              <a:ext uri="{FF2B5EF4-FFF2-40B4-BE49-F238E27FC236}">
                <a16:creationId xmlns:a16="http://schemas.microsoft.com/office/drawing/2014/main" id="{57FEF341-6DE0-CA44-9AEA-7DA660FB74D9}"/>
              </a:ext>
            </a:extLst>
          </p:cNvPr>
          <p:cNvSpPr/>
          <p:nvPr/>
        </p:nvSpPr>
        <p:spPr>
          <a:xfrm>
            <a:off x="5105400" y="1295400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84D3480-4597-494A-8476-819BCA70CCC6}"/>
              </a:ext>
            </a:extLst>
          </p:cNvPr>
          <p:cNvCxnSpPr/>
          <p:nvPr/>
        </p:nvCxnSpPr>
        <p:spPr>
          <a:xfrm>
            <a:off x="5770985" y="1648454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2878836-A9A6-8F47-8BE2-0BB1FD5E3635}"/>
              </a:ext>
            </a:extLst>
          </p:cNvPr>
          <p:cNvSpPr/>
          <p:nvPr/>
        </p:nvSpPr>
        <p:spPr>
          <a:xfrm>
            <a:off x="5698977" y="2071387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A0177F-9A5D-8C4D-A164-B220889971F3}"/>
              </a:ext>
            </a:extLst>
          </p:cNvPr>
          <p:cNvCxnSpPr/>
          <p:nvPr/>
        </p:nvCxnSpPr>
        <p:spPr>
          <a:xfrm>
            <a:off x="4393183" y="2071387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98FF44-4AFA-1046-BB7E-87B8B4E42327}"/>
              </a:ext>
            </a:extLst>
          </p:cNvPr>
          <p:cNvCxnSpPr/>
          <p:nvPr/>
        </p:nvCxnSpPr>
        <p:spPr>
          <a:xfrm>
            <a:off x="4289896" y="3108144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62">
            <a:extLst>
              <a:ext uri="{FF2B5EF4-FFF2-40B4-BE49-F238E27FC236}">
                <a16:creationId xmlns:a16="http://schemas.microsoft.com/office/drawing/2014/main" id="{B3C3E4DD-50CA-EA48-B5A2-F8900D9DB4BC}"/>
              </a:ext>
            </a:extLst>
          </p:cNvPr>
          <p:cNvSpPr/>
          <p:nvPr/>
        </p:nvSpPr>
        <p:spPr>
          <a:xfrm>
            <a:off x="2035888" y="1278489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A06AF0-D99A-BC4E-A2D8-D267C721ADAB}"/>
              </a:ext>
            </a:extLst>
          </p:cNvPr>
          <p:cNvCxnSpPr/>
          <p:nvPr/>
        </p:nvCxnSpPr>
        <p:spPr>
          <a:xfrm>
            <a:off x="2582705" y="1642160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FF088D6-1BAA-F44D-B4C5-2D035A9655FD}"/>
              </a:ext>
            </a:extLst>
          </p:cNvPr>
          <p:cNvSpPr/>
          <p:nvPr/>
        </p:nvSpPr>
        <p:spPr>
          <a:xfrm>
            <a:off x="2510697" y="2670639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131A1E-DAD2-A343-BFFA-3784087E4A57}"/>
              </a:ext>
            </a:extLst>
          </p:cNvPr>
          <p:cNvCxnSpPr/>
          <p:nvPr/>
        </p:nvCxnSpPr>
        <p:spPr>
          <a:xfrm flipH="1">
            <a:off x="2663097" y="2943767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D7FDB0-6F94-B040-9B5D-EB747C52DC90}"/>
              </a:ext>
            </a:extLst>
          </p:cNvPr>
          <p:cNvCxnSpPr/>
          <p:nvPr/>
        </p:nvCxnSpPr>
        <p:spPr>
          <a:xfrm>
            <a:off x="2663097" y="2670639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EDC504E-E850-744A-AFA7-75C77B6F1ED1}"/>
              </a:ext>
            </a:extLst>
          </p:cNvPr>
          <p:cNvSpPr txBox="1"/>
          <p:nvPr/>
        </p:nvSpPr>
        <p:spPr>
          <a:xfrm>
            <a:off x="2730529" y="2395536"/>
            <a:ext cx="30404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handleAchievementLevelChangedEvent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51D460B-3ECF-D749-8C49-A03683A7FE2D}"/>
              </a:ext>
            </a:extLst>
          </p:cNvPr>
          <p:cNvGrpSpPr/>
          <p:nvPr/>
        </p:nvGrpSpPr>
        <p:grpSpPr>
          <a:xfrm>
            <a:off x="2342388" y="2612199"/>
            <a:ext cx="217349" cy="270072"/>
            <a:chOff x="1028134" y="5612032"/>
            <a:chExt cx="217349" cy="270072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C1074F8-5260-3541-8C12-10DBA6FA634F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0995C55-1704-6D46-992C-755A3E5C6594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A45415D-E18F-984F-BE8E-06B903578967}"/>
              </a:ext>
            </a:extLst>
          </p:cNvPr>
          <p:cNvSpPr txBox="1"/>
          <p:nvPr/>
        </p:nvSpPr>
        <p:spPr>
          <a:xfrm>
            <a:off x="990600" y="2444738"/>
            <a:ext cx="131229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achievement bar</a:t>
            </a:r>
          </a:p>
        </p:txBody>
      </p:sp>
    </p:spTree>
    <p:extLst>
      <p:ext uri="{BB962C8B-B14F-4D97-AF65-F5344CB8AC3E}">
        <p14:creationId xmlns:p14="http://schemas.microsoft.com/office/powerpoint/2010/main" val="352214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B1A45F8-9256-7B4F-94C3-45522FE0588E}"/>
              </a:ext>
            </a:extLst>
          </p:cNvPr>
          <p:cNvSpPr/>
          <p:nvPr/>
        </p:nvSpPr>
        <p:spPr>
          <a:xfrm>
            <a:off x="153571" y="1994311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DEABFBF-3C03-9C46-9C0B-55D2DC07E37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389240" y="2112146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: Rounded Corners 7">
            <a:extLst>
              <a:ext uri="{FF2B5EF4-FFF2-40B4-BE49-F238E27FC236}">
                <a16:creationId xmlns:a16="http://schemas.microsoft.com/office/drawing/2014/main" id="{A20F7779-2DEC-674C-B638-318B6EB47A32}"/>
              </a:ext>
            </a:extLst>
          </p:cNvPr>
          <p:cNvSpPr/>
          <p:nvPr/>
        </p:nvSpPr>
        <p:spPr>
          <a:xfrm>
            <a:off x="616845" y="1754766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400" dirty="0"/>
              <a:t>User executes complete command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C026B8A-55BD-4D4C-9ECB-C3632A74D814}"/>
              </a:ext>
            </a:extLst>
          </p:cNvPr>
          <p:cNvCxnSpPr>
            <a:cxnSpLocks/>
          </p:cNvCxnSpPr>
          <p:nvPr/>
        </p:nvCxnSpPr>
        <p:spPr>
          <a:xfrm>
            <a:off x="2187200" y="2104029"/>
            <a:ext cx="158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Diamond 5">
            <a:extLst>
              <a:ext uri="{FF2B5EF4-FFF2-40B4-BE49-F238E27FC236}">
                <a16:creationId xmlns:a16="http://schemas.microsoft.com/office/drawing/2014/main" id="{9011FDAC-70ED-2243-AD4F-E11D40DA7495}"/>
              </a:ext>
            </a:extLst>
          </p:cNvPr>
          <p:cNvSpPr/>
          <p:nvPr/>
        </p:nvSpPr>
        <p:spPr>
          <a:xfrm>
            <a:off x="7592127" y="4446997"/>
            <a:ext cx="480766" cy="480766"/>
          </a:xfrm>
          <a:prstGeom prst="diamond">
            <a:avLst/>
          </a:prstGeom>
          <a:gradFill>
            <a:gsLst>
              <a:gs pos="0">
                <a:srgbClr val="7030A0"/>
              </a:gs>
              <a:gs pos="35000">
                <a:srgbClr val="7030A0"/>
              </a:gs>
              <a:gs pos="99000">
                <a:schemeClr val="bg1"/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41DDC-F781-0A43-960E-951B73587B0F}"/>
              </a:ext>
            </a:extLst>
          </p:cNvPr>
          <p:cNvSpPr txBox="1"/>
          <p:nvPr/>
        </p:nvSpPr>
        <p:spPr>
          <a:xfrm>
            <a:off x="3446281" y="5042986"/>
            <a:ext cx="853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[else]</a:t>
            </a:r>
          </a:p>
        </p:txBody>
      </p:sp>
      <p:sp>
        <p:nvSpPr>
          <p:cNvPr id="9" name="Rectangle: Rounded Corners 50">
            <a:extLst>
              <a:ext uri="{FF2B5EF4-FFF2-40B4-BE49-F238E27FC236}">
                <a16:creationId xmlns:a16="http://schemas.microsoft.com/office/drawing/2014/main" id="{EA36966B-7A15-4F4A-A19B-97B46D879C8E}"/>
              </a:ext>
            </a:extLst>
          </p:cNvPr>
          <p:cNvSpPr/>
          <p:nvPr/>
        </p:nvSpPr>
        <p:spPr>
          <a:xfrm>
            <a:off x="4419600" y="3810000"/>
            <a:ext cx="2953232" cy="814659"/>
          </a:xfrm>
          <a:prstGeom prst="roundRect">
            <a:avLst/>
          </a:prstGeom>
          <a:gradFill>
            <a:gsLst>
              <a:gs pos="0">
                <a:srgbClr val="7030A0"/>
              </a:gs>
              <a:gs pos="34000">
                <a:srgbClr val="7030A0"/>
              </a:gs>
              <a:gs pos="100000">
                <a:schemeClr val="bg1"/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 err="1"/>
              <a:t>AchievementRecord</a:t>
            </a:r>
            <a:r>
              <a:rPr lang="en-SG" sz="1600" dirty="0"/>
              <a:t> updates to new Level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BA063690-168F-B747-BCA5-C8B6E4DB414F}"/>
              </a:ext>
            </a:extLst>
          </p:cNvPr>
          <p:cNvSpPr/>
          <p:nvPr/>
        </p:nvSpPr>
        <p:spPr>
          <a:xfrm>
            <a:off x="3698450" y="4444047"/>
            <a:ext cx="480766" cy="480766"/>
          </a:xfrm>
          <a:prstGeom prst="diamond">
            <a:avLst/>
          </a:prstGeom>
          <a:gradFill>
            <a:gsLst>
              <a:gs pos="0">
                <a:srgbClr val="7030A0"/>
              </a:gs>
              <a:gs pos="35000">
                <a:srgbClr val="7030A0"/>
              </a:gs>
              <a:gs pos="99000">
                <a:schemeClr val="bg1"/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31960D-9A81-A34C-83C9-23BC4673E052}"/>
              </a:ext>
            </a:extLst>
          </p:cNvPr>
          <p:cNvCxnSpPr>
            <a:cxnSpLocks/>
          </p:cNvCxnSpPr>
          <p:nvPr/>
        </p:nvCxnSpPr>
        <p:spPr>
          <a:xfrm>
            <a:off x="8072893" y="4687380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903FF9-EBFB-5749-965F-FA143CD80CBB}"/>
              </a:ext>
            </a:extLst>
          </p:cNvPr>
          <p:cNvGrpSpPr/>
          <p:nvPr/>
        </p:nvGrpSpPr>
        <p:grpSpPr>
          <a:xfrm>
            <a:off x="8518518" y="4566595"/>
            <a:ext cx="235669" cy="235669"/>
            <a:chOff x="8040730" y="5082186"/>
            <a:chExt cx="235669" cy="23566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5515CF2-4854-FA4C-B6E1-76D5591C0B8A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D55973F-A8DF-D44F-AE64-1A5908BB1067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8B38624E-7AD1-CF4F-8CDC-0706D6B5F558}"/>
              </a:ext>
            </a:extLst>
          </p:cNvPr>
          <p:cNvCxnSpPr/>
          <p:nvPr/>
        </p:nvCxnSpPr>
        <p:spPr>
          <a:xfrm rot="5400000" flipH="1" flipV="1">
            <a:off x="4065030" y="4088184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AEA1C4D8-1A6C-A54E-8E4D-5D0B11A37A8C}"/>
              </a:ext>
            </a:extLst>
          </p:cNvPr>
          <p:cNvCxnSpPr/>
          <p:nvPr/>
        </p:nvCxnSpPr>
        <p:spPr>
          <a:xfrm rot="16200000" flipH="1">
            <a:off x="5884196" y="2979449"/>
            <a:ext cx="2950" cy="3893677"/>
          </a:xfrm>
          <a:prstGeom prst="bentConnector3">
            <a:avLst>
              <a:gd name="adj1" fmla="val 78491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613C4D2F-241B-5C4D-B186-0D5957F7D653}"/>
              </a:ext>
            </a:extLst>
          </p:cNvPr>
          <p:cNvCxnSpPr/>
          <p:nvPr/>
        </p:nvCxnSpPr>
        <p:spPr>
          <a:xfrm>
            <a:off x="7372832" y="4217330"/>
            <a:ext cx="459678" cy="229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7">
            <a:extLst>
              <a:ext uri="{FF2B5EF4-FFF2-40B4-BE49-F238E27FC236}">
                <a16:creationId xmlns:a16="http://schemas.microsoft.com/office/drawing/2014/main" id="{7FF5A2C6-BC2D-704D-A03D-22DBF9F07946}"/>
              </a:ext>
            </a:extLst>
          </p:cNvPr>
          <p:cNvSpPr/>
          <p:nvPr/>
        </p:nvSpPr>
        <p:spPr>
          <a:xfrm>
            <a:off x="2350122" y="1754766"/>
            <a:ext cx="1411911" cy="716437"/>
          </a:xfrm>
          <a:prstGeom prst="roundRect">
            <a:avLst/>
          </a:prstGeom>
          <a:gradFill>
            <a:gsLst>
              <a:gs pos="100000">
                <a:srgbClr val="7030A0"/>
              </a:gs>
              <a:gs pos="0">
                <a:srgbClr val="7030A0"/>
              </a:gs>
              <a:gs pos="100000">
                <a:schemeClr val="bg1"/>
              </a:gs>
              <a:gs pos="99000">
                <a:schemeClr val="bg1"/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400" dirty="0" err="1"/>
              <a:t>AchievementRecord</a:t>
            </a:r>
            <a:r>
              <a:rPr lang="en-SG" sz="1400" dirty="0"/>
              <a:t> updates to new </a:t>
            </a:r>
            <a:r>
              <a:rPr lang="en-SG" sz="1400" dirty="0" err="1"/>
              <a:t>Xp</a:t>
            </a:r>
            <a:endParaRPr lang="en-SG" sz="1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AA6AC9-1B23-7A48-B55C-33650C33DD20}"/>
              </a:ext>
            </a:extLst>
          </p:cNvPr>
          <p:cNvCxnSpPr>
            <a:cxnSpLocks/>
          </p:cNvCxnSpPr>
          <p:nvPr/>
        </p:nvCxnSpPr>
        <p:spPr>
          <a:xfrm>
            <a:off x="3779868" y="2124138"/>
            <a:ext cx="158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7">
            <a:extLst>
              <a:ext uri="{FF2B5EF4-FFF2-40B4-BE49-F238E27FC236}">
                <a16:creationId xmlns:a16="http://schemas.microsoft.com/office/drawing/2014/main" id="{EA3544F4-1020-A34A-8FC5-9FB939FDF261}"/>
              </a:ext>
            </a:extLst>
          </p:cNvPr>
          <p:cNvSpPr/>
          <p:nvPr/>
        </p:nvSpPr>
        <p:spPr>
          <a:xfrm>
            <a:off x="3951681" y="1753926"/>
            <a:ext cx="2144319" cy="716437"/>
          </a:xfrm>
          <a:prstGeom prst="roundRect">
            <a:avLst/>
          </a:prstGeom>
          <a:gradFill>
            <a:gsLst>
              <a:gs pos="100000">
                <a:srgbClr val="7030A0"/>
              </a:gs>
              <a:gs pos="0">
                <a:srgbClr val="7030A0"/>
              </a:gs>
              <a:gs pos="100000">
                <a:schemeClr val="bg1"/>
              </a:gs>
              <a:gs pos="99000">
                <a:schemeClr val="bg1"/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400" dirty="0" err="1"/>
              <a:t>AchievementRecord</a:t>
            </a:r>
            <a:r>
              <a:rPr lang="en-SG" sz="1400" dirty="0"/>
              <a:t> checks for matching level according to </a:t>
            </a:r>
            <a:r>
              <a:rPr lang="en-SG" sz="1400" dirty="0" err="1"/>
              <a:t>xp</a:t>
            </a:r>
            <a:r>
              <a:rPr lang="en-SG" sz="1400" dirty="0"/>
              <a:t> value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8C790B-FFF5-F844-9EC8-12B9B86F423C}"/>
              </a:ext>
            </a:extLst>
          </p:cNvPr>
          <p:cNvSpPr txBox="1"/>
          <p:nvPr/>
        </p:nvSpPr>
        <p:spPr>
          <a:xfrm>
            <a:off x="2767395" y="3889939"/>
            <a:ext cx="1532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[matching level same as current level]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584F9D58-7AA1-4549-9F29-356360BE668E}"/>
              </a:ext>
            </a:extLst>
          </p:cNvPr>
          <p:cNvCxnSpPr>
            <a:cxnSpLocks/>
            <a:stCxn id="30" idx="3"/>
            <a:endCxn id="10" idx="1"/>
          </p:cNvCxnSpPr>
          <p:nvPr/>
        </p:nvCxnSpPr>
        <p:spPr>
          <a:xfrm flipH="1">
            <a:off x="3698450" y="2112145"/>
            <a:ext cx="2397550" cy="2572285"/>
          </a:xfrm>
          <a:prstGeom prst="bentConnector5">
            <a:avLst>
              <a:gd name="adj1" fmla="val -9535"/>
              <a:gd name="adj2" fmla="val 52290"/>
              <a:gd name="adj3" fmla="val 10953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177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C97743B9-A820-B24F-A8DF-865904F33C2A}"/>
              </a:ext>
            </a:extLst>
          </p:cNvPr>
          <p:cNvSpPr/>
          <p:nvPr/>
        </p:nvSpPr>
        <p:spPr>
          <a:xfrm>
            <a:off x="1119865" y="1600200"/>
            <a:ext cx="79479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DBB214EA-D749-D24B-90A6-9305CD0382FD}"/>
              </a:ext>
            </a:extLst>
          </p:cNvPr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62">
            <a:extLst>
              <a:ext uri="{FF2B5EF4-FFF2-40B4-BE49-F238E27FC236}">
                <a16:creationId xmlns:a16="http://schemas.microsoft.com/office/drawing/2014/main" id="{BE059E3D-96ED-1F4E-9FD9-B28BE49D4BAE}"/>
              </a:ext>
            </a:extLst>
          </p:cNvPr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8A2C1563-C8B8-D24D-8D76-22273C42C354}"/>
              </a:ext>
            </a:extLst>
          </p:cNvPr>
          <p:cNvCxnSpPr>
            <a:cxnSpLocks/>
            <a:stCxn id="9" idx="1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" name="Rectangle 62">
            <a:extLst>
              <a:ext uri="{FF2B5EF4-FFF2-40B4-BE49-F238E27FC236}">
                <a16:creationId xmlns:a16="http://schemas.microsoft.com/office/drawing/2014/main" id="{5D9C9E56-B0CD-4C4F-BF04-9A15E3593937}"/>
              </a:ext>
            </a:extLst>
          </p:cNvPr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" name="Isosceles Triangle 102">
            <a:extLst>
              <a:ext uri="{FF2B5EF4-FFF2-40B4-BE49-F238E27FC236}">
                <a16:creationId xmlns:a16="http://schemas.microsoft.com/office/drawing/2014/main" id="{F659C9A1-F106-4F43-A6FF-46D81FDA950E}"/>
              </a:ext>
            </a:extLst>
          </p:cNvPr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9" name="Elbow Connector 122">
            <a:extLst>
              <a:ext uri="{FF2B5EF4-FFF2-40B4-BE49-F238E27FC236}">
                <a16:creationId xmlns:a16="http://schemas.microsoft.com/office/drawing/2014/main" id="{734B6BC4-383E-D341-A7C4-821BDD20D8DE}"/>
              </a:ext>
            </a:extLst>
          </p:cNvPr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B7E2CC-4AD4-524C-96CF-F7C16592D2E9}"/>
              </a:ext>
            </a:extLst>
          </p:cNvPr>
          <p:cNvCxnSpPr/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Flowchart: Decision 96">
            <a:extLst>
              <a:ext uri="{FF2B5EF4-FFF2-40B4-BE49-F238E27FC236}">
                <a16:creationId xmlns:a16="http://schemas.microsoft.com/office/drawing/2014/main" id="{98C62D2D-0320-2D4F-9267-8C822EEBC209}"/>
              </a:ext>
            </a:extLst>
          </p:cNvPr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246EE929-0970-F145-BE58-D5C34ABD0F6D}"/>
              </a:ext>
            </a:extLst>
          </p:cNvPr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B75B56-6D76-A846-ACE8-AABEEB8359B6}"/>
              </a:ext>
            </a:extLst>
          </p:cNvPr>
          <p:cNvCxnSpPr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" name="Flowchart: Decision 96">
            <a:extLst>
              <a:ext uri="{FF2B5EF4-FFF2-40B4-BE49-F238E27FC236}">
                <a16:creationId xmlns:a16="http://schemas.microsoft.com/office/drawing/2014/main" id="{E076E5E8-EFA5-C64D-924A-6A899364CB3A}"/>
              </a:ext>
            </a:extLst>
          </p:cNvPr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C4EE1D6-055D-F64E-BD02-21C24507015A}"/>
              </a:ext>
            </a:extLst>
          </p:cNvPr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" name="Flowchart: Decision 96">
            <a:extLst>
              <a:ext uri="{FF2B5EF4-FFF2-40B4-BE49-F238E27FC236}">
                <a16:creationId xmlns:a16="http://schemas.microsoft.com/office/drawing/2014/main" id="{2BD6E249-9DE7-934C-9F22-4186A7B14638}"/>
              </a:ext>
            </a:extLst>
          </p:cNvPr>
          <p:cNvSpPr/>
          <p:nvPr/>
        </p:nvSpPr>
        <p:spPr>
          <a:xfrm>
            <a:off x="4313097" y="298892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33D8787D-F60E-D540-96E1-5DD8927BA2BD}"/>
              </a:ext>
            </a:extLst>
          </p:cNvPr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8" name="Flowchart: Decision 96">
            <a:extLst>
              <a:ext uri="{FF2B5EF4-FFF2-40B4-BE49-F238E27FC236}">
                <a16:creationId xmlns:a16="http://schemas.microsoft.com/office/drawing/2014/main" id="{3DC58790-5FE2-E74E-9D39-5AB1563DB4A1}"/>
              </a:ext>
            </a:extLst>
          </p:cNvPr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805BA83-573D-3A48-97A5-40D8E4313019}"/>
              </a:ext>
            </a:extLst>
          </p:cNvPr>
          <p:cNvCxnSpPr/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" name="Rectangle 8">
            <a:extLst>
              <a:ext uri="{FF2B5EF4-FFF2-40B4-BE49-F238E27FC236}">
                <a16:creationId xmlns:a16="http://schemas.microsoft.com/office/drawing/2014/main" id="{A157522C-EA5E-984C-9D9A-3826F65457CF}"/>
              </a:ext>
            </a:extLst>
          </p:cNvPr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1" name="Flowchart: Decision 96">
            <a:extLst>
              <a:ext uri="{FF2B5EF4-FFF2-40B4-BE49-F238E27FC236}">
                <a16:creationId xmlns:a16="http://schemas.microsoft.com/office/drawing/2014/main" id="{7B7086B9-62ED-E64F-9BD4-F30C45B9CC8E}"/>
              </a:ext>
            </a:extLst>
          </p:cNvPr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63D94F10-4CD2-EC4B-BD77-C264804BC62F}"/>
              </a:ext>
            </a:extLst>
          </p:cNvPr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" name="Rectangle 8">
            <a:extLst>
              <a:ext uri="{FF2B5EF4-FFF2-40B4-BE49-F238E27FC236}">
                <a16:creationId xmlns:a16="http://schemas.microsoft.com/office/drawing/2014/main" id="{13442ABA-4458-D341-A62E-A18CC017D749}"/>
              </a:ext>
            </a:extLst>
          </p:cNvPr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DueDate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8B3B55E4-0ADB-554C-939B-F5EB58AF6C46}"/>
              </a:ext>
            </a:extLst>
          </p:cNvPr>
          <p:cNvCxnSpPr/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" name="Rectangle 8">
            <a:extLst>
              <a:ext uri="{FF2B5EF4-FFF2-40B4-BE49-F238E27FC236}">
                <a16:creationId xmlns:a16="http://schemas.microsoft.com/office/drawing/2014/main" id="{6602ADBF-09D8-D24C-A95D-74EA6EC42799}"/>
              </a:ext>
            </a:extLst>
          </p:cNvPr>
          <p:cNvSpPr/>
          <p:nvPr/>
        </p:nvSpPr>
        <p:spPr>
          <a:xfrm>
            <a:off x="7712396" y="3210194"/>
            <a:ext cx="8982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PriorityValue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09BC3272-88C5-5A45-B1B3-69F6DD366E4D}"/>
              </a:ext>
            </a:extLst>
          </p:cNvPr>
          <p:cNvCxnSpPr/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" name="Rectangle 8">
            <a:extLst>
              <a:ext uri="{FF2B5EF4-FFF2-40B4-BE49-F238E27FC236}">
                <a16:creationId xmlns:a16="http://schemas.microsoft.com/office/drawing/2014/main" id="{C6AA442E-DD5B-F249-BEB9-218481416A88}"/>
              </a:ext>
            </a:extLst>
          </p:cNvPr>
          <p:cNvSpPr/>
          <p:nvPr/>
        </p:nvSpPr>
        <p:spPr>
          <a:xfrm>
            <a:off x="7712397" y="3533171"/>
            <a:ext cx="8982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597EB926-D05F-F745-8170-23173C6F9D45}"/>
              </a:ext>
            </a:extLst>
          </p:cNvPr>
          <p:cNvCxnSpPr/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>
            <a:extLst>
              <a:ext uri="{FF2B5EF4-FFF2-40B4-BE49-F238E27FC236}">
                <a16:creationId xmlns:a16="http://schemas.microsoft.com/office/drawing/2014/main" id="{F009E7E0-7AB1-F04B-BF53-01151B99AE99}"/>
              </a:ext>
            </a:extLst>
          </p:cNvPr>
          <p:cNvCxnSpPr/>
          <p:nvPr/>
        </p:nvCxnSpPr>
        <p:spPr>
          <a:xfrm rot="5400000">
            <a:off x="3553611" y="2687559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0" name="Isosceles Triangle 102">
            <a:extLst>
              <a:ext uri="{FF2B5EF4-FFF2-40B4-BE49-F238E27FC236}">
                <a16:creationId xmlns:a16="http://schemas.microsoft.com/office/drawing/2014/main" id="{4A261350-38CE-344C-BD2F-D9863C6409BB}"/>
              </a:ext>
            </a:extLst>
          </p:cNvPr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AA84E2B3-BA39-474D-8231-E64BB1C3F554}"/>
              </a:ext>
            </a:extLst>
          </p:cNvPr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6B7E9C-52E2-E343-9301-8F8171F74187}"/>
              </a:ext>
            </a:extLst>
          </p:cNvPr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0E7B6176-B9E3-9C44-9DDD-E0890799438C}"/>
              </a:ext>
            </a:extLst>
          </p:cNvPr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4" name="Elbow Connector 122">
            <a:extLst>
              <a:ext uri="{FF2B5EF4-FFF2-40B4-BE49-F238E27FC236}">
                <a16:creationId xmlns:a16="http://schemas.microsoft.com/office/drawing/2014/main" id="{19FD0D25-E1A5-3E4E-BEB1-BB91E288FE75}"/>
              </a:ext>
            </a:extLst>
          </p:cNvPr>
          <p:cNvCxnSpPr/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9BEF4E5-A2DF-1D45-B01F-4910CF74E9CB}"/>
              </a:ext>
            </a:extLst>
          </p:cNvPr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D9F402-BBFD-4F4A-A09F-0469011603F5}"/>
              </a:ext>
            </a:extLst>
          </p:cNvPr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3EA340-99FF-5645-B066-9BFF8813439A}"/>
              </a:ext>
            </a:extLst>
          </p:cNvPr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F7F2A7-6BF5-8348-A06C-AE8141640AC5}"/>
              </a:ext>
            </a:extLst>
          </p:cNvPr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CE043C-C461-0844-B92D-A0BE935C7AEE}"/>
              </a:ext>
            </a:extLst>
          </p:cNvPr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86B0CE0F-DFBC-F946-B824-1A50C5A89EFD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Label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1" name="Elbow Connector 78">
            <a:extLst>
              <a:ext uri="{FF2B5EF4-FFF2-40B4-BE49-F238E27FC236}">
                <a16:creationId xmlns:a16="http://schemas.microsoft.com/office/drawing/2014/main" id="{84F4682C-D394-034E-B775-9EF28C4B4BEF}"/>
              </a:ext>
            </a:extLst>
          </p:cNvPr>
          <p:cNvCxnSpPr>
            <a:cxnSpLocks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F8FE570-CCCE-3E49-8E98-1793DD8D8CCD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3" name="Rectangle 8">
            <a:extLst>
              <a:ext uri="{FF2B5EF4-FFF2-40B4-BE49-F238E27FC236}">
                <a16:creationId xmlns:a16="http://schemas.microsoft.com/office/drawing/2014/main" id="{BBFCC19E-F030-DA45-B4F6-64335765E1C7}"/>
              </a:ext>
            </a:extLst>
          </p:cNvPr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F0B304-4178-CE44-A50C-AA53D8D508CA}"/>
              </a:ext>
            </a:extLst>
          </p:cNvPr>
          <p:cNvCxnSpPr/>
          <p:nvPr/>
        </p:nvCxnSpPr>
        <p:spPr>
          <a:xfrm>
            <a:off x="4313097" y="3077561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5" name="Isosceles Triangle 102">
            <a:extLst>
              <a:ext uri="{FF2B5EF4-FFF2-40B4-BE49-F238E27FC236}">
                <a16:creationId xmlns:a16="http://schemas.microsoft.com/office/drawing/2014/main" id="{BC413488-676E-0C41-AB44-D1AD04A0752E}"/>
              </a:ext>
            </a:extLst>
          </p:cNvPr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46" name="Elbow Connector 63">
            <a:extLst>
              <a:ext uri="{FF2B5EF4-FFF2-40B4-BE49-F238E27FC236}">
                <a16:creationId xmlns:a16="http://schemas.microsoft.com/office/drawing/2014/main" id="{E6F34CDB-9700-6546-8986-286B42B08178}"/>
              </a:ext>
            </a:extLst>
          </p:cNvPr>
          <p:cNvCxnSpPr/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9" name="Rectangle 8">
            <a:extLst>
              <a:ext uri="{FF2B5EF4-FFF2-40B4-BE49-F238E27FC236}">
                <a16:creationId xmlns:a16="http://schemas.microsoft.com/office/drawing/2014/main" id="{99C777F4-5556-6845-8FB3-76C4D3E41CF8}"/>
              </a:ext>
            </a:extLst>
          </p:cNvPr>
          <p:cNvSpPr/>
          <p:nvPr/>
        </p:nvSpPr>
        <p:spPr>
          <a:xfrm>
            <a:off x="7724272" y="3556921"/>
            <a:ext cx="8982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0" name="Rectangle 8">
            <a:extLst>
              <a:ext uri="{FF2B5EF4-FFF2-40B4-BE49-F238E27FC236}">
                <a16:creationId xmlns:a16="http://schemas.microsoft.com/office/drawing/2014/main" id="{727265B9-9B78-854C-8762-BC4FE855B575}"/>
              </a:ext>
            </a:extLst>
          </p:cNvPr>
          <p:cNvSpPr/>
          <p:nvPr/>
        </p:nvSpPr>
        <p:spPr>
          <a:xfrm>
            <a:off x="7709428" y="3953708"/>
            <a:ext cx="120597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&lt;&lt;enumeration&gt;&gt;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6EF465F7-B95B-0C43-B5D8-DFBFF574A40B}"/>
              </a:ext>
            </a:extLst>
          </p:cNvPr>
          <p:cNvCxnSpPr>
            <a:cxnSpLocks/>
            <a:endCxn id="50" idx="1"/>
          </p:cNvCxnSpPr>
          <p:nvPr/>
        </p:nvCxnSpPr>
        <p:spPr>
          <a:xfrm rot="16200000" flipH="1">
            <a:off x="7066783" y="3453955"/>
            <a:ext cx="1068232" cy="21705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0ED60B74-0C75-5940-B1B3-4461C6A2247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65299" y="3715749"/>
            <a:ext cx="1068232" cy="21705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8">
            <a:extLst>
              <a:ext uri="{FF2B5EF4-FFF2-40B4-BE49-F238E27FC236}">
                <a16:creationId xmlns:a16="http://schemas.microsoft.com/office/drawing/2014/main" id="{410FF533-E790-2647-AC7C-D2F987406CD0}"/>
              </a:ext>
            </a:extLst>
          </p:cNvPr>
          <p:cNvSpPr/>
          <p:nvPr/>
        </p:nvSpPr>
        <p:spPr>
          <a:xfrm>
            <a:off x="7724272" y="4269978"/>
            <a:ext cx="8982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Dependency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8" name="Rectangle 8">
            <a:extLst>
              <a:ext uri="{FF2B5EF4-FFF2-40B4-BE49-F238E27FC236}">
                <a16:creationId xmlns:a16="http://schemas.microsoft.com/office/drawing/2014/main" id="{0884ACBF-7C92-9D44-9EA9-125D3F7767E8}"/>
              </a:ext>
            </a:extLst>
          </p:cNvPr>
          <p:cNvSpPr/>
          <p:nvPr/>
        </p:nvSpPr>
        <p:spPr>
          <a:xfrm>
            <a:off x="4684122" y="2391881"/>
            <a:ext cx="141067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AchievementRecord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Flowchart: Decision 96">
            <a:extLst>
              <a:ext uri="{FF2B5EF4-FFF2-40B4-BE49-F238E27FC236}">
                <a16:creationId xmlns:a16="http://schemas.microsoft.com/office/drawing/2014/main" id="{E03D7ABF-FE78-754A-98BE-ED3F58DD8571}"/>
              </a:ext>
            </a:extLst>
          </p:cNvPr>
          <p:cNvSpPr/>
          <p:nvPr/>
        </p:nvSpPr>
        <p:spPr>
          <a:xfrm>
            <a:off x="6103405" y="237170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8CAC36EE-2CE0-F44B-BD46-EF5ECD03E8C6}"/>
              </a:ext>
            </a:extLst>
          </p:cNvPr>
          <p:cNvCxnSpPr/>
          <p:nvPr/>
        </p:nvCxnSpPr>
        <p:spPr>
          <a:xfrm>
            <a:off x="6339453" y="2458399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Flowchart: Decision 96">
            <a:extLst>
              <a:ext uri="{FF2B5EF4-FFF2-40B4-BE49-F238E27FC236}">
                <a16:creationId xmlns:a16="http://schemas.microsoft.com/office/drawing/2014/main" id="{849B64A2-9803-1A4B-8AB8-808350190F2A}"/>
              </a:ext>
            </a:extLst>
          </p:cNvPr>
          <p:cNvSpPr/>
          <p:nvPr/>
        </p:nvSpPr>
        <p:spPr>
          <a:xfrm>
            <a:off x="6103405" y="262713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22A36DA3-25A9-D34D-B281-C2721FBCD12B}"/>
              </a:ext>
            </a:extLst>
          </p:cNvPr>
          <p:cNvCxnSpPr/>
          <p:nvPr/>
        </p:nvCxnSpPr>
        <p:spPr>
          <a:xfrm>
            <a:off x="6339453" y="2713825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5" name="Rectangle 8">
            <a:extLst>
              <a:ext uri="{FF2B5EF4-FFF2-40B4-BE49-F238E27FC236}">
                <a16:creationId xmlns:a16="http://schemas.microsoft.com/office/drawing/2014/main" id="{DEB73995-71BE-AE49-921E-CDA4E57BA5BA}"/>
              </a:ext>
            </a:extLst>
          </p:cNvPr>
          <p:cNvSpPr/>
          <p:nvPr/>
        </p:nvSpPr>
        <p:spPr>
          <a:xfrm>
            <a:off x="6558331" y="1951614"/>
            <a:ext cx="767888" cy="58973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&lt;&lt;Enumeration&gt;&gt;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Level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6" name="Rectangle 8">
            <a:extLst>
              <a:ext uri="{FF2B5EF4-FFF2-40B4-BE49-F238E27FC236}">
                <a16:creationId xmlns:a16="http://schemas.microsoft.com/office/drawing/2014/main" id="{5ADC9355-87D7-CD4D-AAF2-7FACFD361B12}"/>
              </a:ext>
            </a:extLst>
          </p:cNvPr>
          <p:cNvSpPr/>
          <p:nvPr/>
        </p:nvSpPr>
        <p:spPr>
          <a:xfrm>
            <a:off x="6571980" y="2609571"/>
            <a:ext cx="708186" cy="20182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Xp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7" name="Flowchart: Decision 96">
            <a:extLst>
              <a:ext uri="{FF2B5EF4-FFF2-40B4-BE49-F238E27FC236}">
                <a16:creationId xmlns:a16="http://schemas.microsoft.com/office/drawing/2014/main" id="{AEB1F82F-7E98-514B-81DC-C0CCAC98EC20}"/>
              </a:ext>
            </a:extLst>
          </p:cNvPr>
          <p:cNvSpPr/>
          <p:nvPr/>
        </p:nvSpPr>
        <p:spPr>
          <a:xfrm>
            <a:off x="4313097" y="277180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B358619E-6D07-794D-8A55-F76D62B92AC3}"/>
              </a:ext>
            </a:extLst>
          </p:cNvPr>
          <p:cNvCxnSpPr>
            <a:stCxn id="67" idx="3"/>
            <a:endCxn id="58" idx="1"/>
          </p:cNvCxnSpPr>
          <p:nvPr/>
        </p:nvCxnSpPr>
        <p:spPr>
          <a:xfrm flipV="1">
            <a:off x="4549145" y="2565261"/>
            <a:ext cx="134977" cy="293237"/>
          </a:xfrm>
          <a:prstGeom prst="bentConnector3">
            <a:avLst>
              <a:gd name="adj1" fmla="val 14808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BD25197-E631-414A-8EC8-233EBF71A8ED}"/>
              </a:ext>
            </a:extLst>
          </p:cNvPr>
          <p:cNvSpPr txBox="1"/>
          <p:nvPr/>
        </p:nvSpPr>
        <p:spPr>
          <a:xfrm>
            <a:off x="4453493" y="234197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7030A0"/>
                </a:solidFill>
              </a:rPr>
              <a:t>1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DAC0F4F-CA6A-AF4A-A3FF-7943E4089968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2599526" y="3636620"/>
            <a:ext cx="277654" cy="513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655556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122</Words>
  <Application>Microsoft Macintosh PowerPoint</Application>
  <PresentationFormat>On-screen Show (4:3)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jiaxiunov@gmail.com</cp:lastModifiedBy>
  <cp:revision>114</cp:revision>
  <dcterms:created xsi:type="dcterms:W3CDTF">2016-07-22T14:33:02Z</dcterms:created>
  <dcterms:modified xsi:type="dcterms:W3CDTF">2018-10-18T15:21:50Z</dcterms:modified>
</cp:coreProperties>
</file>