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0"/>
    <p:restoredTop sz="94648"/>
  </p:normalViewPr>
  <p:slideViewPr>
    <p:cSldViewPr showGuides="1">
      <p:cViewPr varScale="1">
        <p:scale>
          <a:sx n="121" d="100"/>
          <a:sy n="121" d="100"/>
        </p:scale>
        <p:origin x="608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6195335" cy="2438400"/>
          </a:xfrm>
          <a:prstGeom prst="roundRect">
            <a:avLst>
              <a:gd name="adj" fmla="val 3484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Command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6D748-FFCA-D64F-A917-FCEA146B74D9}"/>
              </a:ext>
            </a:extLst>
          </p:cNvPr>
          <p:cNvSpPr/>
          <p:nvPr/>
        </p:nvSpPr>
        <p:spPr>
          <a:xfrm>
            <a:off x="1828800" y="2209802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{abstract} Command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87D310-0D69-C54B-B154-F5F81900EC65}"/>
              </a:ext>
            </a:extLst>
          </p:cNvPr>
          <p:cNvSpPr/>
          <p:nvPr/>
        </p:nvSpPr>
        <p:spPr>
          <a:xfrm>
            <a:off x="1828800" y="2819401"/>
            <a:ext cx="1981200" cy="6095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+execute()</a:t>
            </a:r>
          </a:p>
          <a:p>
            <a:pPr algn="ctr"/>
            <a:r>
              <a:rPr lang="en-US" sz="1600" i="1" dirty="0"/>
              <a:t>+</a:t>
            </a:r>
            <a:r>
              <a:rPr lang="en-US" sz="1600" i="1" dirty="0" err="1"/>
              <a:t>executePrimitive</a:t>
            </a:r>
            <a:r>
              <a:rPr lang="en-US" sz="1600" i="1" dirty="0"/>
              <a:t>()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36E120-4805-0248-97E1-F7EF24EFDF72}"/>
              </a:ext>
            </a:extLst>
          </p:cNvPr>
          <p:cNvCxnSpPr>
            <a:stCxn id="3" idx="3"/>
          </p:cNvCxnSpPr>
          <p:nvPr/>
        </p:nvCxnSpPr>
        <p:spPr>
          <a:xfrm>
            <a:off x="3810000" y="2514602"/>
            <a:ext cx="7620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E888251-803D-7B47-AC23-8669BD217643}"/>
              </a:ext>
            </a:extLst>
          </p:cNvPr>
          <p:cNvSpPr/>
          <p:nvPr/>
        </p:nvSpPr>
        <p:spPr>
          <a:xfrm>
            <a:off x="4561490" y="2209802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AddCommand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379E12C-DACA-D54B-983A-A9F6CBE5DD8F}"/>
              </a:ext>
            </a:extLst>
          </p:cNvPr>
          <p:cNvSpPr/>
          <p:nvPr/>
        </p:nvSpPr>
        <p:spPr>
          <a:xfrm>
            <a:off x="4561490" y="2819402"/>
            <a:ext cx="1981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+</a:t>
            </a:r>
            <a:r>
              <a:rPr lang="en-US" sz="1600" dirty="0" err="1"/>
              <a:t>executePrimitive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Ng Peng Nam, Sean</cp:lastModifiedBy>
  <cp:revision>88</cp:revision>
  <dcterms:created xsi:type="dcterms:W3CDTF">2016-07-22T14:33:02Z</dcterms:created>
  <dcterms:modified xsi:type="dcterms:W3CDTF">2018-11-01T14:55:26Z</dcterms:modified>
</cp:coreProperties>
</file>