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42" d="100"/>
          <a:sy n="142" d="100"/>
        </p:scale>
        <p:origin x="720" y="-4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7956904" y="3768798"/>
            <a:ext cx="152400" cy="212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3716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TaskManager</a:t>
            </a:r>
            <a:r>
              <a:rPr lang="en-US" sz="1600" dirty="0" smtClean="0">
                <a:solidFill>
                  <a:schemeClr val="bg1"/>
                </a:solidFill>
              </a:rPr>
              <a:t>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l:List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1137" y="2743200"/>
            <a:ext cx="10837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(“list f/today”)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6437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updateFilteredTaskList</a:t>
            </a:r>
            <a:r>
              <a:rPr lang="en-US" dirty="0" smtClean="0"/>
              <a:t>(predicate)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0000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parse</a:t>
            </a:r>
            <a:r>
              <a:rPr lang="en-US" sz="1200" smtClean="0"/>
              <a:t>(“today”)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85510" y="2858750"/>
            <a:ext cx="14882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parse</a:t>
            </a:r>
            <a:r>
              <a:rPr lang="en-US" smtClean="0"/>
              <a:t>(“list f/today”)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r>
              <a:rPr lang="en-US" sz="1600" dirty="0" smtClean="0">
                <a:solidFill>
                  <a:schemeClr val="bg1"/>
                </a:solidFill>
              </a:rPr>
              <a:t>: Command </a:t>
            </a: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62"/>
          <p:cNvSpPr/>
          <p:nvPr/>
        </p:nvSpPr>
        <p:spPr>
          <a:xfrm>
            <a:off x="7485748" y="3156036"/>
            <a:ext cx="1093635" cy="6756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p:DueDateIsBeforeTodayPredicate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48774" y="3841836"/>
            <a:ext cx="6800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48774" y="3981343"/>
            <a:ext cx="12456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Vignesh Shankar</cp:lastModifiedBy>
  <cp:revision>73</cp:revision>
  <dcterms:created xsi:type="dcterms:W3CDTF">2016-07-22T14:33:02Z</dcterms:created>
  <dcterms:modified xsi:type="dcterms:W3CDTF">2018-11-08T14:47:26Z</dcterms:modified>
</cp:coreProperties>
</file>