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8"/>
    <p:restoredTop sz="94696"/>
  </p:normalViewPr>
  <p:slideViewPr>
    <p:cSldViewPr showGuides="1">
      <p:cViewPr>
        <p:scale>
          <a:sx n="88" d="100"/>
          <a:sy n="88" d="100"/>
        </p:scale>
        <p:origin x="1376" y="5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62615" y="163018"/>
            <a:ext cx="4438134" cy="435267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045533" y="437651"/>
            <a:ext cx="1381438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TaskManagerParser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736252" y="911972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64245" y="1370165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287747" y="1617988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211547" y="161798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execute(“dependency”)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821637" y="151669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29086" y="248842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94773" y="1882587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0449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212153" y="2735670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337213" y="3050867"/>
            <a:ext cx="129807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1"/>
                </a:solidFill>
              </a:rPr>
              <a:t>updateTask</a:t>
            </a:r>
            <a:r>
              <a:rPr lang="en-US" sz="1000" dirty="0">
                <a:solidFill>
                  <a:schemeClr val="accent1"/>
                </a:solidFill>
              </a:rPr>
              <a:t>(t1, t2)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82967" y="985599"/>
            <a:ext cx="21068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(“dependency”)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58420" y="379543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58817" y="2727760"/>
            <a:ext cx="1937091" cy="31252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VersionedTaskManager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54139" y="3363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6235430" y="236655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672156" y="2657661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573192" y="3195458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371420" y="3212696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58545" y="426256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562465" y="1264623"/>
            <a:ext cx="138143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Dependency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4671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708245" y="1352407"/>
            <a:ext cx="2028007" cy="1151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127975" y="3052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694377" y="3178328"/>
            <a:ext cx="128305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updateTask</a:t>
            </a:r>
            <a:r>
              <a:rPr lang="en-US" sz="1200" dirty="0">
                <a:solidFill>
                  <a:srgbClr val="7030A0"/>
                </a:solidFill>
              </a:rPr>
              <a:t>(t1, t2)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  <a:endCxn id="86" idx="0"/>
          </p:cNvCxnSpPr>
          <p:nvPr/>
        </p:nvCxnSpPr>
        <p:spPr>
          <a:xfrm>
            <a:off x="6634055" y="3354333"/>
            <a:ext cx="1485051" cy="950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6712980" y="3762402"/>
            <a:ext cx="1406126" cy="1181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361584" y="3971151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2CCBF5B-2417-5A47-8D69-27BE4E6A8B5E}"/>
              </a:ext>
            </a:extLst>
          </p:cNvPr>
          <p:cNvSpPr/>
          <p:nvPr/>
        </p:nvSpPr>
        <p:spPr>
          <a:xfrm>
            <a:off x="5322743" y="281099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34664633-C2B6-5542-AB44-45EB6BCCAE2F}"/>
              </a:ext>
            </a:extLst>
          </p:cNvPr>
          <p:cNvCxnSpPr/>
          <p:nvPr/>
        </p:nvCxnSpPr>
        <p:spPr>
          <a:xfrm rot="16200000" flipH="1">
            <a:off x="5373097" y="2768922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D08D27B-09DE-6C43-9A5A-A5BA869F1DA4}"/>
              </a:ext>
            </a:extLst>
          </p:cNvPr>
          <p:cNvSpPr txBox="1"/>
          <p:nvPr/>
        </p:nvSpPr>
        <p:spPr>
          <a:xfrm>
            <a:off x="4426971" y="2203980"/>
            <a:ext cx="25499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createDependantTask</a:t>
            </a:r>
            <a:r>
              <a:rPr lang="en-US" sz="1200" dirty="0"/>
              <a:t>(t1, t2))</a:t>
            </a:r>
          </a:p>
        </p:txBody>
      </p:sp>
      <p:sp>
        <p:nvSpPr>
          <p:cNvPr id="54" name="Rectangle 62">
            <a:extLst>
              <a:ext uri="{FF2B5EF4-FFF2-40B4-BE49-F238E27FC236}">
                <a16:creationId xmlns:a16="http://schemas.microsoft.com/office/drawing/2014/main" id="{1C1C0677-5D10-0746-9A27-85A83EFD19C4}"/>
              </a:ext>
            </a:extLst>
          </p:cNvPr>
          <p:cNvSpPr/>
          <p:nvPr/>
        </p:nvSpPr>
        <p:spPr>
          <a:xfrm>
            <a:off x="9061453" y="2705624"/>
            <a:ext cx="1355764" cy="33465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UniqueTaskList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442129-78F5-2D49-8D32-E851CBCDB856}"/>
              </a:ext>
            </a:extLst>
          </p:cNvPr>
          <p:cNvCxnSpPr>
            <a:cxnSpLocks/>
          </p:cNvCxnSpPr>
          <p:nvPr/>
        </p:nvCxnSpPr>
        <p:spPr>
          <a:xfrm>
            <a:off x="9742945" y="304804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A98B5C3-2731-C441-8D40-C1FE2426C0B2}"/>
              </a:ext>
            </a:extLst>
          </p:cNvPr>
          <p:cNvSpPr/>
          <p:nvPr/>
        </p:nvSpPr>
        <p:spPr>
          <a:xfrm>
            <a:off x="9695974" y="3436310"/>
            <a:ext cx="111937" cy="2415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66CA20-4137-914C-B6D4-A9F6C1E5FB72}"/>
              </a:ext>
            </a:extLst>
          </p:cNvPr>
          <p:cNvCxnSpPr>
            <a:cxnSpLocks/>
          </p:cNvCxnSpPr>
          <p:nvPr/>
        </p:nvCxnSpPr>
        <p:spPr>
          <a:xfrm>
            <a:off x="8233161" y="3439111"/>
            <a:ext cx="1485051" cy="950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1C5C416-4478-814E-9DDD-AAA890414F3B}"/>
              </a:ext>
            </a:extLst>
          </p:cNvPr>
          <p:cNvSpPr txBox="1"/>
          <p:nvPr/>
        </p:nvSpPr>
        <p:spPr>
          <a:xfrm>
            <a:off x="7820670" y="3266753"/>
            <a:ext cx="155868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setTask</a:t>
            </a:r>
            <a:r>
              <a:rPr lang="en-US" sz="1200" dirty="0">
                <a:solidFill>
                  <a:srgbClr val="7030A0"/>
                </a:solidFill>
              </a:rPr>
              <a:t>(t1, t2)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BE9810-A39E-B24D-B388-1EC9782F2C84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8204901" y="3665817"/>
            <a:ext cx="1547042" cy="120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51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Ng Peng Nam, Sean</cp:lastModifiedBy>
  <cp:revision>109</cp:revision>
  <dcterms:created xsi:type="dcterms:W3CDTF">2016-07-22T14:33:02Z</dcterms:created>
  <dcterms:modified xsi:type="dcterms:W3CDTF">2018-10-18T12:59:39Z</dcterms:modified>
</cp:coreProperties>
</file>