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>
        <p:scale>
          <a:sx n="100" d="100"/>
          <a:sy n="100" d="100"/>
        </p:scale>
        <p:origin x="644" y="-10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636098" y="4611190"/>
            <a:ext cx="6303221" cy="151321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Gamification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1958066" y="151956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740392" y="1639041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644613" y="248241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cxnSpLocks/>
            <a:stCxn id="12" idx="3"/>
            <a:endCxn id="3" idx="3"/>
          </p:cNvCxnSpPr>
          <p:nvPr/>
        </p:nvCxnSpPr>
        <p:spPr>
          <a:xfrm flipH="1" flipV="1">
            <a:off x="3051701" y="325336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538518" y="322476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965203" y="3676244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838990" y="3047929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117536" y="2453884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AddressBook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cxnSpLocks/>
            <a:stCxn id="12" idx="2"/>
          </p:cNvCxnSpPr>
          <p:nvPr/>
        </p:nvCxnSpPr>
        <p:spPr>
          <a:xfrm>
            <a:off x="7225012" y="3394689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260238" y="1049609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221157" y="2327889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356409" y="2503413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191431" y="2829179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755429" y="173139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cxnSpLocks/>
            <a:endCxn id="12" idx="1"/>
          </p:cNvCxnSpPr>
          <p:nvPr/>
        </p:nvCxnSpPr>
        <p:spPr>
          <a:xfrm>
            <a:off x="2143951" y="2838381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459518" y="3240057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27228" y="118089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10118" y="2632689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055394" y="1500757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036332" y="761684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100614" y="1353370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048444" y="1740614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048444" y="2089771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463736" y="1527950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463736" y="935064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549204" y="2683646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089761" y="287936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778503" y="2432312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5928446" y="1812421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036332" y="1269020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826858" y="1439398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331360" y="1188494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157183" y="3082313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833275" y="2838381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636098" y="289928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4929744" y="880089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293843" y="1226849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233623" y="1687317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756089" y="2586028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4936460" y="1639700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779852" y="957550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784082" y="1439400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788310" y="1813080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792540" y="1813080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162859" y="1986460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313311" y="1520558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125248" y="880089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AddCommand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id="{8672CC48-D377-492C-92DC-2E79CCC3506C}"/>
              </a:ext>
            </a:extLst>
          </p:cNvPr>
          <p:cNvSpPr/>
          <p:nvPr/>
        </p:nvSpPr>
        <p:spPr>
          <a:xfrm>
            <a:off x="4939971" y="5215283"/>
            <a:ext cx="885057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GameMode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id="{572A9A07-D2C4-4D3D-AD43-24003B37AC24}"/>
              </a:ext>
            </a:extLst>
          </p:cNvPr>
          <p:cNvSpPr/>
          <p:nvPr/>
        </p:nvSpPr>
        <p:spPr>
          <a:xfrm flipH="1">
            <a:off x="6653286" y="4764366"/>
            <a:ext cx="1175407" cy="25014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FlatMode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4" name="Isosceles Triangle 102">
            <a:extLst>
              <a:ext uri="{FF2B5EF4-FFF2-40B4-BE49-F238E27FC236}">
                <a16:creationId xmlns:a16="http://schemas.microsoft.com/office/drawing/2014/main" id="{0D747033-292D-43B2-B4A5-9727AD207359}"/>
              </a:ext>
            </a:extLst>
          </p:cNvPr>
          <p:cNvSpPr/>
          <p:nvPr/>
        </p:nvSpPr>
        <p:spPr>
          <a:xfrm rot="5400000" flipV="1">
            <a:off x="5777538" y="5262774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65" name="Elbow Connector 95">
            <a:extLst>
              <a:ext uri="{FF2B5EF4-FFF2-40B4-BE49-F238E27FC236}">
                <a16:creationId xmlns:a16="http://schemas.microsoft.com/office/drawing/2014/main" id="{5BD158C4-32A7-49CA-8AEC-256C557E92F9}"/>
              </a:ext>
            </a:extLst>
          </p:cNvPr>
          <p:cNvCxnSpPr>
            <a:cxnSpLocks/>
          </p:cNvCxnSpPr>
          <p:nvPr/>
        </p:nvCxnSpPr>
        <p:spPr>
          <a:xfrm flipV="1">
            <a:off x="5975152" y="5350221"/>
            <a:ext cx="343830" cy="31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95">
            <a:extLst>
              <a:ext uri="{FF2B5EF4-FFF2-40B4-BE49-F238E27FC236}">
                <a16:creationId xmlns:a16="http://schemas.microsoft.com/office/drawing/2014/main" id="{CD96C268-D15B-45F3-A19D-BADC323918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46544" y="5349426"/>
            <a:ext cx="943289" cy="158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95">
            <a:extLst>
              <a:ext uri="{FF2B5EF4-FFF2-40B4-BE49-F238E27FC236}">
                <a16:creationId xmlns:a16="http://schemas.microsoft.com/office/drawing/2014/main" id="{962EA040-45C9-4184-8ED2-30281A25D208}"/>
              </a:ext>
            </a:extLst>
          </p:cNvPr>
          <p:cNvCxnSpPr>
            <a:cxnSpLocks/>
          </p:cNvCxnSpPr>
          <p:nvPr/>
        </p:nvCxnSpPr>
        <p:spPr>
          <a:xfrm flipV="1">
            <a:off x="6309457" y="4886357"/>
            <a:ext cx="343830" cy="31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95">
            <a:extLst>
              <a:ext uri="{FF2B5EF4-FFF2-40B4-BE49-F238E27FC236}">
                <a16:creationId xmlns:a16="http://schemas.microsoft.com/office/drawing/2014/main" id="{F7351CC4-8A57-4224-BD07-5E4BA8404DD7}"/>
              </a:ext>
            </a:extLst>
          </p:cNvPr>
          <p:cNvCxnSpPr>
            <a:cxnSpLocks/>
          </p:cNvCxnSpPr>
          <p:nvPr/>
        </p:nvCxnSpPr>
        <p:spPr>
          <a:xfrm flipV="1">
            <a:off x="6317394" y="5194121"/>
            <a:ext cx="343830" cy="31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1">
            <a:extLst>
              <a:ext uri="{FF2B5EF4-FFF2-40B4-BE49-F238E27FC236}">
                <a16:creationId xmlns:a16="http://schemas.microsoft.com/office/drawing/2014/main" id="{0FE56E50-B7ED-4273-98E4-CFF5183BDA4C}"/>
              </a:ext>
            </a:extLst>
          </p:cNvPr>
          <p:cNvSpPr/>
          <p:nvPr/>
        </p:nvSpPr>
        <p:spPr>
          <a:xfrm flipH="1">
            <a:off x="6661223" y="5078887"/>
            <a:ext cx="1175407" cy="25014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IncreasingMode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6" name="Elbow Connector 95">
            <a:extLst>
              <a:ext uri="{FF2B5EF4-FFF2-40B4-BE49-F238E27FC236}">
                <a16:creationId xmlns:a16="http://schemas.microsoft.com/office/drawing/2014/main" id="{4BF50EA9-CB2E-48BB-B32E-658A688BEB84}"/>
              </a:ext>
            </a:extLst>
          </p:cNvPr>
          <p:cNvCxnSpPr>
            <a:cxnSpLocks/>
          </p:cNvCxnSpPr>
          <p:nvPr/>
        </p:nvCxnSpPr>
        <p:spPr>
          <a:xfrm flipV="1">
            <a:off x="6317394" y="5505384"/>
            <a:ext cx="343830" cy="31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11">
            <a:extLst>
              <a:ext uri="{FF2B5EF4-FFF2-40B4-BE49-F238E27FC236}">
                <a16:creationId xmlns:a16="http://schemas.microsoft.com/office/drawing/2014/main" id="{11D65F47-B795-4A7D-9F08-F62972D27F70}"/>
              </a:ext>
            </a:extLst>
          </p:cNvPr>
          <p:cNvSpPr/>
          <p:nvPr/>
        </p:nvSpPr>
        <p:spPr>
          <a:xfrm flipH="1">
            <a:off x="6661223" y="5390150"/>
            <a:ext cx="1175407" cy="25014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DecreasingMode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8" name="Elbow Connector 95">
            <a:extLst>
              <a:ext uri="{FF2B5EF4-FFF2-40B4-BE49-F238E27FC236}">
                <a16:creationId xmlns:a16="http://schemas.microsoft.com/office/drawing/2014/main" id="{FD6707B4-CFA4-472F-91F0-FA3F0ECB1D30}"/>
              </a:ext>
            </a:extLst>
          </p:cNvPr>
          <p:cNvCxnSpPr>
            <a:cxnSpLocks/>
          </p:cNvCxnSpPr>
          <p:nvPr/>
        </p:nvCxnSpPr>
        <p:spPr>
          <a:xfrm flipV="1">
            <a:off x="6309457" y="5813148"/>
            <a:ext cx="343830" cy="31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11">
            <a:extLst>
              <a:ext uri="{FF2B5EF4-FFF2-40B4-BE49-F238E27FC236}">
                <a16:creationId xmlns:a16="http://schemas.microsoft.com/office/drawing/2014/main" id="{435C609F-0217-4B7F-8446-9C69C93AFDEF}"/>
              </a:ext>
            </a:extLst>
          </p:cNvPr>
          <p:cNvSpPr/>
          <p:nvPr/>
        </p:nvSpPr>
        <p:spPr>
          <a:xfrm flipH="1">
            <a:off x="6653286" y="5697914"/>
            <a:ext cx="1175407" cy="250147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PriorityMode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0" name="Rectangle 62">
            <a:extLst>
              <a:ext uri="{FF2B5EF4-FFF2-40B4-BE49-F238E27FC236}">
                <a16:creationId xmlns:a16="http://schemas.microsoft.com/office/drawing/2014/main" id="{77D46AD5-C393-41C9-BE97-28FA0082A9A2}"/>
              </a:ext>
            </a:extLst>
          </p:cNvPr>
          <p:cNvSpPr/>
          <p:nvPr/>
        </p:nvSpPr>
        <p:spPr>
          <a:xfrm>
            <a:off x="2451167" y="5215283"/>
            <a:ext cx="1093635" cy="34387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GameManager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1" name="Elbow Connector 122">
            <a:extLst>
              <a:ext uri="{FF2B5EF4-FFF2-40B4-BE49-F238E27FC236}">
                <a16:creationId xmlns:a16="http://schemas.microsoft.com/office/drawing/2014/main" id="{93B93382-F8D3-490A-B033-27EBB3549E7B}"/>
              </a:ext>
            </a:extLst>
          </p:cNvPr>
          <p:cNvCxnSpPr>
            <a:cxnSpLocks/>
            <a:stCxn id="80" idx="3"/>
            <a:endCxn id="61" idx="1"/>
          </p:cNvCxnSpPr>
          <p:nvPr/>
        </p:nvCxnSpPr>
        <p:spPr>
          <a:xfrm>
            <a:off x="3544802" y="5387222"/>
            <a:ext cx="1395169" cy="144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24EF341-AC19-41D2-9041-1A69B33119CE}"/>
              </a:ext>
            </a:extLst>
          </p:cNvPr>
          <p:cNvGrpSpPr/>
          <p:nvPr/>
        </p:nvGrpSpPr>
        <p:grpSpPr>
          <a:xfrm>
            <a:off x="3663196" y="5158124"/>
            <a:ext cx="998033" cy="230832"/>
            <a:chOff x="2889114" y="784146"/>
            <a:chExt cx="998033" cy="230832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3D9C1DC-6F28-4704-8E1A-CCCA285CE1C8}"/>
                </a:ext>
              </a:extLst>
            </p:cNvPr>
            <p:cNvSpPr txBox="1"/>
            <p:nvPr/>
          </p:nvSpPr>
          <p:spPr>
            <a:xfrm>
              <a:off x="2889114" y="784146"/>
              <a:ext cx="869533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requests </a:t>
              </a:r>
              <a:r>
                <a:rPr lang="en-US" sz="1100" dirty="0" err="1">
                  <a:solidFill>
                    <a:srgbClr val="0070C0"/>
                  </a:solidFill>
                </a:rPr>
                <a:t>xp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09923DD-CFA9-4087-BE84-A3E0649AB1A0}"/>
                </a:ext>
              </a:extLst>
            </p:cNvPr>
            <p:cNvSpPr/>
            <p:nvPr/>
          </p:nvSpPr>
          <p:spPr>
            <a:xfrm rot="5400000">
              <a:off x="3786071" y="845018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4" name="Elbow Connector 122">
            <a:extLst>
              <a:ext uri="{FF2B5EF4-FFF2-40B4-BE49-F238E27FC236}">
                <a16:creationId xmlns:a16="http://schemas.microsoft.com/office/drawing/2014/main" id="{D0B5F114-073F-45E3-B5E3-F87163D04EA2}"/>
              </a:ext>
            </a:extLst>
          </p:cNvPr>
          <p:cNvCxnSpPr>
            <a:cxnSpLocks/>
          </p:cNvCxnSpPr>
          <p:nvPr/>
        </p:nvCxnSpPr>
        <p:spPr>
          <a:xfrm>
            <a:off x="1036811" y="5381089"/>
            <a:ext cx="1395169" cy="144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C95B19-DAE0-4D2B-9F3C-007C9E1F17AA}"/>
              </a:ext>
            </a:extLst>
          </p:cNvPr>
          <p:cNvGrpSpPr/>
          <p:nvPr/>
        </p:nvGrpSpPr>
        <p:grpSpPr>
          <a:xfrm>
            <a:off x="1148307" y="5158124"/>
            <a:ext cx="1004931" cy="230832"/>
            <a:chOff x="2882216" y="790279"/>
            <a:chExt cx="1004931" cy="230832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6DB642A-C3BF-4161-B598-A4C8033F302D}"/>
                </a:ext>
              </a:extLst>
            </p:cNvPr>
            <p:cNvSpPr txBox="1"/>
            <p:nvPr/>
          </p:nvSpPr>
          <p:spPr>
            <a:xfrm>
              <a:off x="2882216" y="790279"/>
              <a:ext cx="869533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requests </a:t>
              </a:r>
              <a:r>
                <a:rPr lang="en-US" sz="1100" dirty="0" err="1">
                  <a:solidFill>
                    <a:srgbClr val="0070C0"/>
                  </a:solidFill>
                </a:rPr>
                <a:t>xp</a:t>
              </a:r>
              <a:r>
                <a:rPr lang="en-US" sz="1100" dirty="0">
                  <a:solidFill>
                    <a:srgbClr val="0070C0"/>
                  </a:solidFill>
                </a:rPr>
                <a:t> 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7D465841-940B-4D21-8160-41E0D1BC618D}"/>
                </a:ext>
              </a:extLst>
            </p:cNvPr>
            <p:cNvSpPr/>
            <p:nvPr/>
          </p:nvSpPr>
          <p:spPr>
            <a:xfrm rot="5400000">
              <a:off x="3786071" y="845018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53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Chik Cheng Yao</cp:lastModifiedBy>
  <cp:revision>97</cp:revision>
  <dcterms:created xsi:type="dcterms:W3CDTF">2016-07-22T14:33:02Z</dcterms:created>
  <dcterms:modified xsi:type="dcterms:W3CDTF">2018-11-12T11:23:26Z</dcterms:modified>
</cp:coreProperties>
</file>