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/>
    <p:restoredTop sz="94674"/>
  </p:normalViewPr>
  <p:slideViewPr>
    <p:cSldViewPr showGuides="1">
      <p:cViewPr>
        <p:scale>
          <a:sx n="75" d="100"/>
          <a:sy n="75" d="100"/>
        </p:scale>
        <p:origin x="1136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58179" y="353518"/>
            <a:ext cx="8534400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Game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525520" y="685728"/>
            <a:ext cx="15024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GameManager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276746" y="104939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204738" y="140009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5683292" y="611090"/>
            <a:ext cx="1381438" cy="34676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GameMode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374011" y="919784"/>
            <a:ext cx="0" cy="34770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296807" y="1473731"/>
            <a:ext cx="152400" cy="27045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52400" y="1403781"/>
            <a:ext cx="305233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3215" y="1189460"/>
            <a:ext cx="24700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appraiseXpChange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taskFrom</a:t>
            </a:r>
            <a:r>
              <a:rPr lang="en-US" sz="1200" dirty="0">
                <a:solidFill>
                  <a:srgbClr val="0070C0"/>
                </a:solidFill>
              </a:rPr>
              <a:t>, </a:t>
            </a:r>
            <a:r>
              <a:rPr lang="en-US" sz="1200" dirty="0" err="1">
                <a:solidFill>
                  <a:srgbClr val="0070C0"/>
                </a:solidFill>
              </a:rPr>
              <a:t>taskTo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6200" y="4332782"/>
            <a:ext cx="316663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251755" y="1192121"/>
            <a:ext cx="26918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appraiseXpChange</a:t>
            </a:r>
            <a:r>
              <a:rPr lang="en-US" sz="1200" dirty="0"/>
              <a:t>(</a:t>
            </a:r>
            <a:r>
              <a:rPr lang="en-US" sz="1200" dirty="0" err="1"/>
              <a:t>taskFrom</a:t>
            </a:r>
            <a:r>
              <a:rPr lang="en-US" sz="1200" dirty="0"/>
              <a:t>, </a:t>
            </a:r>
            <a:r>
              <a:rPr lang="en-US" sz="1200" dirty="0" err="1"/>
              <a:t>taskTo</a:t>
            </a:r>
            <a:r>
              <a:rPr lang="en-US" sz="12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24207" y="393721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75669" y="408768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3374032" y="1479623"/>
            <a:ext cx="2918941" cy="260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357785" y="4178240"/>
            <a:ext cx="2935188" cy="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2CCBF5B-2417-5A47-8D69-27BE4E6A8B5E}"/>
              </a:ext>
            </a:extLst>
          </p:cNvPr>
          <p:cNvSpPr/>
          <p:nvPr/>
        </p:nvSpPr>
        <p:spPr>
          <a:xfrm>
            <a:off x="6389588" y="1638101"/>
            <a:ext cx="139707" cy="23687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77A557-2254-45DA-AD8C-5BEFC407E2E2}"/>
              </a:ext>
            </a:extLst>
          </p:cNvPr>
          <p:cNvSpPr/>
          <p:nvPr/>
        </p:nvSpPr>
        <p:spPr>
          <a:xfrm>
            <a:off x="6518174" y="1984477"/>
            <a:ext cx="103073" cy="8005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83364-2482-4109-A1C9-7A1AEDA3B49F}"/>
              </a:ext>
            </a:extLst>
          </p:cNvPr>
          <p:cNvSpPr/>
          <p:nvPr/>
        </p:nvSpPr>
        <p:spPr>
          <a:xfrm>
            <a:off x="6497611" y="3188683"/>
            <a:ext cx="94754" cy="6051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A9B721A-6C37-4331-B010-F4DD62917A4F}"/>
              </a:ext>
            </a:extLst>
          </p:cNvPr>
          <p:cNvGrpSpPr/>
          <p:nvPr/>
        </p:nvGrpSpPr>
        <p:grpSpPr>
          <a:xfrm>
            <a:off x="6451600" y="1470024"/>
            <a:ext cx="254000" cy="160713"/>
            <a:chOff x="6832600" y="1470025"/>
            <a:chExt cx="254000" cy="12411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7997DE-6578-4C68-8EF3-719361AA0103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1471613"/>
              <a:ext cx="2492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CF42966-A752-405B-B96B-AC9BD8479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8293" y="1524000"/>
              <a:ext cx="168307" cy="70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184AD44-5610-47A3-955B-D7B3F3C596AF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25" y="1470025"/>
              <a:ext cx="1" cy="5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4298E35-9DD8-46EA-A179-48901B5D16CB}"/>
              </a:ext>
            </a:extLst>
          </p:cNvPr>
          <p:cNvGrpSpPr/>
          <p:nvPr/>
        </p:nvGrpSpPr>
        <p:grpSpPr>
          <a:xfrm>
            <a:off x="6537293" y="1857245"/>
            <a:ext cx="254000" cy="124114"/>
            <a:chOff x="6832600" y="1470025"/>
            <a:chExt cx="254000" cy="12411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C98757-B6C3-4383-8E5E-0786BCA8E319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1471613"/>
              <a:ext cx="2492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973EEA4-925A-40B5-912D-FB95A2398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8293" y="1524000"/>
              <a:ext cx="168307" cy="70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06F35E4-FC14-424F-A56A-0A20C25EDF9D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25" y="1470025"/>
              <a:ext cx="1" cy="5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E73ED97-D5F0-4D38-83B5-93CB0A609BDA}"/>
              </a:ext>
            </a:extLst>
          </p:cNvPr>
          <p:cNvGrpSpPr/>
          <p:nvPr/>
        </p:nvGrpSpPr>
        <p:grpSpPr>
          <a:xfrm>
            <a:off x="6504171" y="3091999"/>
            <a:ext cx="254000" cy="91702"/>
            <a:chOff x="6832600" y="1470025"/>
            <a:chExt cx="254000" cy="124114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95895F-0F35-4A65-90EE-EC16A6F02545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1471613"/>
              <a:ext cx="2492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DD64428-FF7F-49F4-960F-E8E53393A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8293" y="1524000"/>
              <a:ext cx="168307" cy="70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34F0D5B-EC8B-4566-B4E2-2D374BB9FC27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25" y="1470025"/>
              <a:ext cx="1" cy="5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914A89F-A78F-4860-80A5-5E3BFD0DEC02}"/>
              </a:ext>
            </a:extLst>
          </p:cNvPr>
          <p:cNvGrpSpPr/>
          <p:nvPr/>
        </p:nvGrpSpPr>
        <p:grpSpPr>
          <a:xfrm>
            <a:off x="6529426" y="2791186"/>
            <a:ext cx="251079" cy="96280"/>
            <a:chOff x="6743683" y="1469895"/>
            <a:chExt cx="251079" cy="13031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80385FC-AA2E-4793-89F7-6E890EAD5DDD}"/>
                </a:ext>
              </a:extLst>
            </p:cNvPr>
            <p:cNvCxnSpPr>
              <a:cxnSpLocks/>
            </p:cNvCxnSpPr>
            <p:nvPr/>
          </p:nvCxnSpPr>
          <p:spPr>
            <a:xfrm>
              <a:off x="6840110" y="1470025"/>
              <a:ext cx="1514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25904E1-5AE8-404B-A497-C0547F6C0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683" y="1548981"/>
              <a:ext cx="247837" cy="5122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640D5A-756D-4E71-9327-9BE0B998D6E0}"/>
                </a:ext>
              </a:extLst>
            </p:cNvPr>
            <p:cNvCxnSpPr>
              <a:cxnSpLocks/>
            </p:cNvCxnSpPr>
            <p:nvPr/>
          </p:nvCxnSpPr>
          <p:spPr>
            <a:xfrm>
              <a:off x="6994761" y="1469895"/>
              <a:ext cx="1" cy="5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E980546-1C67-4754-910E-15C74D45A13C}"/>
              </a:ext>
            </a:extLst>
          </p:cNvPr>
          <p:cNvGrpSpPr/>
          <p:nvPr/>
        </p:nvGrpSpPr>
        <p:grpSpPr>
          <a:xfrm>
            <a:off x="6524853" y="3793833"/>
            <a:ext cx="251079" cy="96280"/>
            <a:chOff x="6743683" y="1469895"/>
            <a:chExt cx="251079" cy="13031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A541B57-FEFF-43DE-8FFA-8E5A7239A50E}"/>
                </a:ext>
              </a:extLst>
            </p:cNvPr>
            <p:cNvCxnSpPr>
              <a:cxnSpLocks/>
            </p:cNvCxnSpPr>
            <p:nvPr/>
          </p:nvCxnSpPr>
          <p:spPr>
            <a:xfrm>
              <a:off x="6840110" y="1470025"/>
              <a:ext cx="1514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3E3162F-DB55-4ABE-AB90-C180C73D9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683" y="1548981"/>
              <a:ext cx="247837" cy="5122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BBA9BB2-2067-45F0-B1BE-1201D2EFF880}"/>
                </a:ext>
              </a:extLst>
            </p:cNvPr>
            <p:cNvCxnSpPr>
              <a:cxnSpLocks/>
            </p:cNvCxnSpPr>
            <p:nvPr/>
          </p:nvCxnSpPr>
          <p:spPr>
            <a:xfrm>
              <a:off x="6994761" y="1469895"/>
              <a:ext cx="1" cy="5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696C3D1-6CE1-4CDA-9CEA-F00BD5A4D1BD}"/>
              </a:ext>
            </a:extLst>
          </p:cNvPr>
          <p:cNvGrpSpPr/>
          <p:nvPr/>
        </p:nvGrpSpPr>
        <p:grpSpPr>
          <a:xfrm>
            <a:off x="6449207" y="4006836"/>
            <a:ext cx="251079" cy="96280"/>
            <a:chOff x="6743683" y="1469895"/>
            <a:chExt cx="251079" cy="13031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C149692-4650-4A1E-A716-F50569263FBA}"/>
                </a:ext>
              </a:extLst>
            </p:cNvPr>
            <p:cNvCxnSpPr>
              <a:cxnSpLocks/>
            </p:cNvCxnSpPr>
            <p:nvPr/>
          </p:nvCxnSpPr>
          <p:spPr>
            <a:xfrm>
              <a:off x="6840110" y="1470025"/>
              <a:ext cx="1514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4A779C9-DC80-411D-8FBC-78022891F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683" y="1548981"/>
              <a:ext cx="247837" cy="5122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57372B5-EA0D-4DF8-B6B2-78A863BB4867}"/>
                </a:ext>
              </a:extLst>
            </p:cNvPr>
            <p:cNvCxnSpPr>
              <a:cxnSpLocks/>
            </p:cNvCxnSpPr>
            <p:nvPr/>
          </p:nvCxnSpPr>
          <p:spPr>
            <a:xfrm>
              <a:off x="6994761" y="1469895"/>
              <a:ext cx="1" cy="5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9974B76-4857-4DCC-91EC-0E7E17785887}"/>
              </a:ext>
            </a:extLst>
          </p:cNvPr>
          <p:cNvSpPr txBox="1"/>
          <p:nvPr/>
        </p:nvSpPr>
        <p:spPr>
          <a:xfrm>
            <a:off x="6222113" y="1365273"/>
            <a:ext cx="26918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checkValidTasks</a:t>
            </a:r>
            <a:r>
              <a:rPr lang="en-US" sz="1200" dirty="0"/>
              <a:t>(</a:t>
            </a:r>
            <a:r>
              <a:rPr lang="en-US" sz="1200" dirty="0" err="1"/>
              <a:t>taskFrom</a:t>
            </a:r>
            <a:r>
              <a:rPr lang="en-US" sz="1200" dirty="0"/>
              <a:t>, </a:t>
            </a:r>
            <a:r>
              <a:rPr lang="en-US" sz="1200" dirty="0" err="1"/>
              <a:t>taskTo</a:t>
            </a:r>
            <a:r>
              <a:rPr lang="en-US" sz="1200" dirty="0"/>
              <a:t>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C8E0EDF-35D2-423D-9956-88F0737964F3}"/>
              </a:ext>
            </a:extLst>
          </p:cNvPr>
          <p:cNvSpPr txBox="1"/>
          <p:nvPr/>
        </p:nvSpPr>
        <p:spPr>
          <a:xfrm>
            <a:off x="6292973" y="1877705"/>
            <a:ext cx="26918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checkTaskDetails</a:t>
            </a:r>
            <a:r>
              <a:rPr lang="en-US" sz="1200" dirty="0"/>
              <a:t>(</a:t>
            </a:r>
            <a:r>
              <a:rPr lang="en-US" sz="1200" dirty="0" err="1"/>
              <a:t>taskFrom</a:t>
            </a:r>
            <a:r>
              <a:rPr lang="en-US" sz="1200" dirty="0"/>
              <a:t>, </a:t>
            </a:r>
            <a:r>
              <a:rPr lang="en-US" sz="1200" dirty="0" err="1"/>
              <a:t>taskTo</a:t>
            </a:r>
            <a:r>
              <a:rPr lang="en-US" sz="1200" dirty="0"/>
              <a:t>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1AF5C07-0EA8-429F-9975-A629B052035E}"/>
              </a:ext>
            </a:extLst>
          </p:cNvPr>
          <p:cNvSpPr txBox="1"/>
          <p:nvPr/>
        </p:nvSpPr>
        <p:spPr>
          <a:xfrm>
            <a:off x="6222113" y="3057421"/>
            <a:ext cx="26918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checkTaskStatus</a:t>
            </a:r>
            <a:r>
              <a:rPr lang="en-US" sz="1200" dirty="0"/>
              <a:t>(</a:t>
            </a:r>
            <a:r>
              <a:rPr lang="en-US" sz="1200" dirty="0" err="1"/>
              <a:t>taskFrom</a:t>
            </a:r>
            <a:r>
              <a:rPr lang="en-US" sz="1200" dirty="0"/>
              <a:t>, </a:t>
            </a:r>
            <a:r>
              <a:rPr lang="en-US" sz="1200" dirty="0" err="1"/>
              <a:t>taskTo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Chik Cheng Yao</cp:lastModifiedBy>
  <cp:revision>115</cp:revision>
  <dcterms:created xsi:type="dcterms:W3CDTF">2016-07-22T14:33:02Z</dcterms:created>
  <dcterms:modified xsi:type="dcterms:W3CDTF">2018-11-12T11:23:21Z</dcterms:modified>
</cp:coreProperties>
</file>