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6"/>
  </p:normalViewPr>
  <p:slideViewPr>
    <p:cSldViewPr snapToGrid="0" snapToObjects="1">
      <p:cViewPr varScale="1">
        <p:scale>
          <a:sx n="85" d="100"/>
          <a:sy n="85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9C3D-A4E1-5D47-8014-955BDC04B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78402-A963-1D4F-BCED-88E2C5860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4BCD-F6CB-084E-B773-F2C1FA4C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DD2C5-A615-964D-A4B2-84FDA083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F8BC-8733-6C47-841E-6C9CA96D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7723-20CA-504C-AA86-FB99947F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7AA8B-F3FB-EC40-AEF6-A70DC8835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0E233-0A9E-9F48-AED6-13212038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9E1A-6E6C-D042-9B13-F9BD7EB6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BD25-E64E-8442-A3F9-0AC30AD1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501E8-0A50-7D4F-BF6C-D6BBEFDD8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6039F-3E78-9E42-9446-740E318AA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29E5F-BA7B-954A-A679-3CC61A86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360F-B69B-1948-9153-4DDB95A0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F7818-0A26-E044-A3FC-8B340FE3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0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4D37-2A74-4A44-9CB2-9E0DDED5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9404D-999E-7440-9357-00F7C2F43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86A9-1003-8540-B7DE-85D5563F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5D7F6-E509-E542-9375-07156A8C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68F1-B89C-4540-8529-3B07DB7C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DCE1-D8E5-4646-906F-65389882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85B5-CC1E-0644-85E9-F932DEC3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865D-5DE3-3A48-8A05-3B856964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BD44-BBE2-C845-ACDE-CD1CCD9F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0DAC4-E844-144A-BE35-9572FBF6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1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5537-8435-5C46-92A6-97C3F810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0AC4-C034-CE46-B05B-595AAEC58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9E3A4-85F7-D741-8648-9E017201F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5C331-DBE4-8F41-AEFB-210E1C8C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03ED6-4962-A74B-A4CE-27D6E1E9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DC726-2624-4940-A9ED-B12595F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3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7A34-2307-E842-9FE1-23944DF2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DF25-C71F-944F-9C2F-8CF99C8F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3A7EF-BB1E-364E-88EA-164C0AB7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9852-F691-B94E-8584-EBFBAB800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7B181-1F9A-C04E-BA85-BC9C7C3B5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B4F89-EE5A-A34D-86B8-932700CE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16E5A-8BD1-374E-BEFE-A0A1D6DA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186F1-A04D-EF4D-A175-CD324DC8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6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9957-A93A-B348-ADB9-21364D13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1ADA7-A3BA-FA45-8968-4AA80615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CBC06-8140-B64C-9970-A1650B66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D8697-9B20-E047-94DE-7BD19EE0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5CD96-0B0B-9D4A-88BB-BB44DF56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D257C-3B36-9542-9B52-6A4969CF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1AAD7-BF3F-3241-BA9B-3DA78DC8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0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D7C1-5BFF-1541-AE51-C90170EB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C4F5-1697-FE4D-B15A-A9AAF303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80F52-D2B4-2644-BE24-1D3506F36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348B-7B05-3E46-8BDF-0642C43D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D3A4B-C320-6C44-8C75-8E157936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777B6-890C-CF4F-B780-41D6FE05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2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4127-4ED3-9741-BA1F-62BCB350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D343F-3528-4443-9DFE-8A238A08F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57941-959F-A543-9474-720C988B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41164-0324-D849-86DD-D4F82C65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D8B60-6026-C84B-9FAB-F6285878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22192-A7AF-B546-A669-241E73ED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4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D4D51-EC8D-154E-A75A-E036D736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73187-3D3C-7D49-AD94-BB00CFF00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F134-9E23-9149-ADC8-24372825F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B7999-D08D-974C-A8D6-6BF0F1600C06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11A5-41B3-E545-BF8D-E2D0DFD5A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FDFA7-5B42-5C4F-BCD7-ACF6D0676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127CA-7D62-534D-82A2-04016929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2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9AFB53-830B-E849-808E-9A05CFEEE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486"/>
          <a:stretch/>
        </p:blipFill>
        <p:spPr>
          <a:xfrm>
            <a:off x="1532328" y="1581150"/>
            <a:ext cx="8737600" cy="24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4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A097E8E-9833-2E40-BE11-62C4B6EAA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265212"/>
              </p:ext>
            </p:extLst>
          </p:nvPr>
        </p:nvGraphicFramePr>
        <p:xfrm>
          <a:off x="2395527" y="3391687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667539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5776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54077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9178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6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5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 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0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5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Peng Nam, Sean</dc:creator>
  <cp:lastModifiedBy>Ng Peng Nam, Sean</cp:lastModifiedBy>
  <cp:revision>4</cp:revision>
  <dcterms:created xsi:type="dcterms:W3CDTF">2018-11-12T12:00:31Z</dcterms:created>
  <dcterms:modified xsi:type="dcterms:W3CDTF">2018-11-12T13:04:17Z</dcterms:modified>
</cp:coreProperties>
</file>