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4660"/>
  </p:normalViewPr>
  <p:slideViewPr>
    <p:cSldViewPr snapToGrid="0">
      <p:cViewPr>
        <p:scale>
          <a:sx n="317" d="100"/>
          <a:sy n="317" d="100"/>
        </p:scale>
        <p:origin x="-7464" y="-9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4595835" y="753499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4713670" y="989168"/>
            <a:ext cx="0" cy="41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928492" y="1406416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2"/>
            <a:endCxn id="56" idx="0"/>
          </p:cNvCxnSpPr>
          <p:nvPr/>
        </p:nvCxnSpPr>
        <p:spPr>
          <a:xfrm flipH="1">
            <a:off x="4713669" y="2122853"/>
            <a:ext cx="1" cy="55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4473286" y="4354231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5194435" y="2270961"/>
            <a:ext cx="3267584" cy="64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Dependency from </a:t>
            </a:r>
            <a:r>
              <a:rPr lang="en-US" dirty="0" err="1"/>
              <a:t>dependant</a:t>
            </a:r>
            <a:r>
              <a:rPr lang="en-US" dirty="0"/>
              <a:t> to </a:t>
            </a:r>
            <a:r>
              <a:rPr lang="en-US" dirty="0" err="1"/>
              <a:t>dependee</a:t>
            </a:r>
            <a:r>
              <a:rPr lang="en-US" dirty="0"/>
              <a:t> does not exist]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5718231" y="3181253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Create new task </a:t>
            </a:r>
            <a:r>
              <a:rPr lang="en-SG" sz="1801" u="sng" dirty="0"/>
              <a:t>with</a:t>
            </a:r>
            <a:r>
              <a:rPr lang="en-SG" sz="1801" dirty="0"/>
              <a:t> a dependency to </a:t>
            </a:r>
            <a:r>
              <a:rPr lang="en-SG" sz="1801" dirty="0" err="1"/>
              <a:t>dependee</a:t>
            </a:r>
            <a:endParaRPr lang="en-SG" sz="1801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4473286" y="267703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4713669" y="4834997"/>
            <a:ext cx="0" cy="21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4595835" y="6338259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72" name="Elbow Connector 71"/>
          <p:cNvCxnSpPr>
            <a:cxnSpLocks/>
            <a:stCxn id="56" idx="1"/>
            <a:endCxn id="52" idx="0"/>
          </p:cNvCxnSpPr>
          <p:nvPr/>
        </p:nvCxnSpPr>
        <p:spPr>
          <a:xfrm rot="10800000" flipV="1">
            <a:off x="2162208" y="2917420"/>
            <a:ext cx="2311078" cy="188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endCxn id="68" idx="0"/>
          </p:cNvCxnSpPr>
          <p:nvPr/>
        </p:nvCxnSpPr>
        <p:spPr>
          <a:xfrm rot="5400000">
            <a:off x="4562543" y="6186072"/>
            <a:ext cx="303315" cy="1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4F47744-A085-0E47-8729-0C58E867F62C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4954052" y="2923479"/>
            <a:ext cx="2240795" cy="257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70E9990-2305-0B48-9D91-529C861E0E48}"/>
              </a:ext>
            </a:extLst>
          </p:cNvPr>
          <p:cNvSpPr txBox="1"/>
          <p:nvPr/>
        </p:nvSpPr>
        <p:spPr>
          <a:xfrm>
            <a:off x="3617971" y="2567748"/>
            <a:ext cx="326758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else]</a:t>
            </a:r>
            <a:endParaRPr lang="en-SG" sz="1801" dirty="0"/>
          </a:p>
        </p:txBody>
      </p:sp>
      <p:sp>
        <p:nvSpPr>
          <p:cNvPr id="52" name="Rectangle: Rounded Corners 50">
            <a:extLst>
              <a:ext uri="{FF2B5EF4-FFF2-40B4-BE49-F238E27FC236}">
                <a16:creationId xmlns:a16="http://schemas.microsoft.com/office/drawing/2014/main" id="{6F187211-2896-6946-82DD-22C2B7723982}"/>
              </a:ext>
            </a:extLst>
          </p:cNvPr>
          <p:cNvSpPr/>
          <p:nvPr/>
        </p:nvSpPr>
        <p:spPr>
          <a:xfrm>
            <a:off x="685592" y="3106134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Create new task </a:t>
            </a:r>
            <a:r>
              <a:rPr lang="en-SG" sz="1801" u="sng" dirty="0"/>
              <a:t>without</a:t>
            </a:r>
            <a:r>
              <a:rPr lang="en-SG" sz="1801" dirty="0"/>
              <a:t> dependency to </a:t>
            </a:r>
            <a:r>
              <a:rPr lang="en-SG" sz="1801" dirty="0" err="1"/>
              <a:t>dependee</a:t>
            </a:r>
            <a:endParaRPr lang="en-SG" sz="1801" dirty="0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0BAD55DA-3CE5-E54B-B1CE-BBBCA3DC5BA1}"/>
              </a:ext>
            </a:extLst>
          </p:cNvPr>
          <p:cNvCxnSpPr>
            <a:cxnSpLocks/>
            <a:stCxn id="52" idx="2"/>
            <a:endCxn id="46" idx="1"/>
          </p:cNvCxnSpPr>
          <p:nvPr/>
        </p:nvCxnSpPr>
        <p:spPr>
          <a:xfrm rot="16200000" flipH="1">
            <a:off x="2980837" y="3102164"/>
            <a:ext cx="673821" cy="2311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7F38566-614B-3243-9FDE-E2862DDA3CE7}"/>
              </a:ext>
            </a:extLst>
          </p:cNvPr>
          <p:cNvCxnSpPr>
            <a:cxnSpLocks/>
            <a:stCxn id="51" idx="2"/>
            <a:endCxn id="46" idx="3"/>
          </p:cNvCxnSpPr>
          <p:nvPr/>
        </p:nvCxnSpPr>
        <p:spPr>
          <a:xfrm rot="5400000">
            <a:off x="5775099" y="3174866"/>
            <a:ext cx="598702" cy="2240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: Rounded Corners 50">
            <a:extLst>
              <a:ext uri="{FF2B5EF4-FFF2-40B4-BE49-F238E27FC236}">
                <a16:creationId xmlns:a16="http://schemas.microsoft.com/office/drawing/2014/main" id="{A42D62E6-2EE9-9442-A056-D4AA4B0BDA3A}"/>
              </a:ext>
            </a:extLst>
          </p:cNvPr>
          <p:cNvSpPr/>
          <p:nvPr/>
        </p:nvSpPr>
        <p:spPr>
          <a:xfrm>
            <a:off x="3558129" y="5054173"/>
            <a:ext cx="2311079" cy="9772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Replace dependant task in model with new task</a:t>
            </a:r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39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Ng Peng Nam, Sean</cp:lastModifiedBy>
  <cp:revision>22</cp:revision>
  <dcterms:created xsi:type="dcterms:W3CDTF">2017-07-28T00:49:09Z</dcterms:created>
  <dcterms:modified xsi:type="dcterms:W3CDTF">2018-11-12T14:15:40Z</dcterms:modified>
</cp:coreProperties>
</file>