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howGuides="1">
      <p:cViewPr varScale="1">
        <p:scale>
          <a:sx n="122" d="100"/>
          <a:sy n="122" d="100"/>
        </p:scale>
        <p:origin x="1104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872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TaskManagerParser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undoTaskManager</a:t>
            </a:r>
            <a:r>
              <a:rPr lang="en-US" sz="1200" dirty="0" smtClean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VersionedTaskManager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resetData</a:t>
            </a:r>
            <a:r>
              <a:rPr lang="en-US" sz="1200" dirty="0" smtClean="0">
                <a:solidFill>
                  <a:srgbClr val="7030A0"/>
                </a:solidFill>
              </a:rPr>
              <a:t>(</a:t>
            </a:r>
            <a:r>
              <a:rPr lang="en-US" sz="1200" dirty="0" err="1" smtClean="0">
                <a:solidFill>
                  <a:srgbClr val="7030A0"/>
                </a:solidFill>
              </a:rPr>
              <a:t>ReadOnlyTaskManager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66897" y="56650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31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Vignesh Shankar</cp:lastModifiedBy>
  <cp:revision>107</cp:revision>
  <dcterms:created xsi:type="dcterms:W3CDTF">2016-07-22T14:33:02Z</dcterms:created>
  <dcterms:modified xsi:type="dcterms:W3CDTF">2018-10-18T15:28:23Z</dcterms:modified>
</cp:coreProperties>
</file>