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96"/>
  </p:normalViewPr>
  <p:slideViewPr>
    <p:cSldViewPr snapToGrid="0" snapToObjects="1">
      <p:cViewPr>
        <p:scale>
          <a:sx n="63" d="100"/>
          <a:sy n="63" d="100"/>
        </p:scale>
        <p:origin x="14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0138-6772-3F42-8206-9CEB840B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5756-61A9-BF44-B341-C4EBA78B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8727-F24D-5D46-A03E-E0BCA4AF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BA3F-47F3-644D-91A9-5543EE4E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6451-BF2C-2742-9EF9-8C6B12A3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457B-DBB7-AC4D-8388-8F8BE0B5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B14E5-94F3-CB44-B674-A478351A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F88F-6D52-804F-BF38-3E62854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275E-427E-C540-B36E-79B533D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28B7-9225-7047-975C-8A31CB4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44BE0-28DB-3640-AE29-0B52FE368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48A34-C6E9-7147-AD0D-EE20F1F9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01B6-F59D-624E-9951-8977CC5E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3C4F-B01E-D74E-AF83-9A198E8F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9A60-6D4E-7646-84E1-848EF3E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F00-C1D2-8B48-8224-B435B5A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F3C0-7F6D-C64A-B808-70A515D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4F08-8E5B-F841-BE7D-367BD9A9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4DDF-58CA-5A4E-864E-B60F54B8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D4FA-E4E2-364B-B784-5032F508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4193-3874-634B-9F1E-F13547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7882B-6550-2A4A-BD9E-6A731F9F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42E4-DBAE-6444-99F8-9756476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5772-10A2-C44C-8471-E968B32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398E-2FB5-2645-B9D7-13D4182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5197-DBA6-ED48-BEC2-8A36728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B431-A58E-2947-B6A3-D968A0847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F949D-1418-8F44-BCD6-B4469C1B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A043-5437-3049-83ED-C52596BB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1396-EF04-424C-A0C4-138243C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28AC-95B3-0E43-8EB6-EA5D56C8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B102-7C69-684F-8AE2-931EC2D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0F-9B18-6D41-A000-6201817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950B5-E808-8A4B-B4AA-4D14E710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5C21-A4E4-6D42-A506-6D5A5F882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E9AE2-EF8B-3844-9D5F-FBDC42BE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7F701-5DCE-A448-8FB4-92C77ABA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90609-F4FA-8E40-8441-FF2D788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1E42D-4BBA-4940-849B-785650F1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52E4-67FB-664F-824B-D9918E9E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350B-EF84-BE4B-AF29-8D74157C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16296-D670-D14B-8DB2-02D812F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31DC1-2CF2-5E4C-9BCB-567B700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77D28-DAA4-5949-888A-3E7DFF0B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C89B-A1D2-A44E-A901-3DA7EA2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A87F-AA6B-714F-8C52-E877EA3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C57-4EA9-3744-8A70-5E91228F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A820-604E-4D46-9A86-76C13505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8399-B1C0-FC41-80A1-2E1404D50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0A89-A2CE-DB43-A901-9EF868C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A181-FA32-524B-A78E-322E330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A323-24F8-8A42-B22A-FDA04E74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F46-AE7B-F24A-A982-EB5CEFDD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DD52F-1977-004F-906B-ABB1A1403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C24DE-ABC4-4449-942E-5C44048A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5158-616E-0E43-B30C-A7ABB951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47A2A-C6AE-D242-992D-A31D7E65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ED16-7A20-CA4B-A3EB-C2B4123E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4EA06-53F7-034F-984B-34388D0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D7AC-BF32-6846-840A-F8E668F6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00C8-8800-6242-92CF-673B79539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6495-FCF8-0A4E-ACFF-09007BF2A4C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E291-7BD4-754C-9DED-56CD187DB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7C5D-8A3A-9443-B708-C0695FFE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3BF1-3E3B-F74B-A80A-AC5155ED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AD322A-B640-5843-BBB4-579E5E708566}"/>
              </a:ext>
            </a:extLst>
          </p:cNvPr>
          <p:cNvSpPr/>
          <p:nvPr/>
        </p:nvSpPr>
        <p:spPr>
          <a:xfrm>
            <a:off x="4815840" y="383286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38445-B383-4149-9EFF-7F1911C0E59F}"/>
              </a:ext>
            </a:extLst>
          </p:cNvPr>
          <p:cNvSpPr/>
          <p:nvPr/>
        </p:nvSpPr>
        <p:spPr>
          <a:xfrm>
            <a:off x="4348480" y="84328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D53C9A-51B4-0F43-91A2-2B49DD14DE97}"/>
              </a:ext>
            </a:extLst>
          </p:cNvPr>
          <p:cNvSpPr/>
          <p:nvPr/>
        </p:nvSpPr>
        <p:spPr>
          <a:xfrm>
            <a:off x="883920" y="3429000"/>
            <a:ext cx="1747520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7E59A-5091-F143-9B72-DE12C0BD0193}"/>
              </a:ext>
            </a:extLst>
          </p:cNvPr>
          <p:cNvCxnSpPr>
            <a:cxnSpLocks/>
          </p:cNvCxnSpPr>
          <p:nvPr/>
        </p:nvCxnSpPr>
        <p:spPr>
          <a:xfrm flipH="1">
            <a:off x="2631440" y="2377440"/>
            <a:ext cx="1534160" cy="145542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8D3BC-902E-4B46-88DC-24CB29BC9434}"/>
              </a:ext>
            </a:extLst>
          </p:cNvPr>
          <p:cNvCxnSpPr>
            <a:cxnSpLocks/>
          </p:cNvCxnSpPr>
          <p:nvPr/>
        </p:nvCxnSpPr>
        <p:spPr>
          <a:xfrm flipH="1">
            <a:off x="2875280" y="4371340"/>
            <a:ext cx="1798320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CF4645-DE78-A349-8567-61C2D42C0A63}"/>
              </a:ext>
            </a:extLst>
          </p:cNvPr>
          <p:cNvCxnSpPr>
            <a:cxnSpLocks/>
          </p:cNvCxnSpPr>
          <p:nvPr/>
        </p:nvCxnSpPr>
        <p:spPr>
          <a:xfrm flipH="1" flipV="1">
            <a:off x="5323841" y="2627630"/>
            <a:ext cx="203199" cy="96901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Peng Nam, Sean</dc:creator>
  <cp:lastModifiedBy>Ng Peng Nam, Sean</cp:lastModifiedBy>
  <cp:revision>1</cp:revision>
  <dcterms:created xsi:type="dcterms:W3CDTF">2018-11-10T15:00:33Z</dcterms:created>
  <dcterms:modified xsi:type="dcterms:W3CDTF">2018-11-10T15:05:44Z</dcterms:modified>
</cp:coreProperties>
</file>