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/>
    <p:restoredTop sz="94674"/>
  </p:normalViewPr>
  <p:slideViewPr>
    <p:cSldViewPr showGuides="1">
      <p:cViewPr>
        <p:scale>
          <a:sx n="56" d="100"/>
          <a:sy n="56" d="100"/>
        </p:scale>
        <p:origin x="2024" y="15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31568" y="152400"/>
            <a:ext cx="5640680" cy="589576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692" y="195875"/>
            <a:ext cx="5863964" cy="590011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30839" cy="5950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78557" cy="44495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07247" y="437651"/>
            <a:ext cx="1381438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97966" y="91197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25959" y="1370165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754045" y="1781397"/>
            <a:ext cx="0" cy="39264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677845" y="17813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099" y="125831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099" y="990600"/>
            <a:ext cx="14654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topoorder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95626" y="1495392"/>
            <a:ext cx="3712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93506" y="2501248"/>
            <a:ext cx="2087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446609" y="2053245"/>
            <a:ext cx="1307436" cy="41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16346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5119" y="57079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78450" y="2735670"/>
            <a:ext cx="163277" cy="20876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129211" y="2881311"/>
            <a:ext cx="12980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1"/>
                </a:solidFill>
              </a:rPr>
              <a:t>getTopologicalOrder</a:t>
            </a:r>
            <a:r>
              <a:rPr lang="en-US" sz="10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7270" y="1060295"/>
            <a:ext cx="2106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topoorder</a:t>
            </a:r>
            <a:r>
              <a:rPr lang="en-US" sz="12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62366" y="460953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9390" y="546280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266097" y="2546837"/>
            <a:ext cx="2131610" cy="31252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VersionedTaskManager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78590" y="3363837"/>
            <a:ext cx="149838" cy="11752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561273" y="196302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6607" y="2286379"/>
            <a:ext cx="0" cy="398282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96035" y="3029213"/>
            <a:ext cx="177518" cy="1565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902963" y="3048045"/>
            <a:ext cx="1993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26233" y="564032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766916" y="1282516"/>
            <a:ext cx="2232661" cy="4882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ShowTopologicalOrder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796" y="2730340"/>
            <a:ext cx="30330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41798" y="1371600"/>
            <a:ext cx="17110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38251" y="4823320"/>
            <a:ext cx="30157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458200" y="2819400"/>
            <a:ext cx="42301" cy="34498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758124" y="3212629"/>
            <a:ext cx="1433598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rgbClr val="7030A0"/>
                </a:solidFill>
              </a:rPr>
              <a:t>getTopologicalOrder</a:t>
            </a:r>
            <a:r>
              <a:rPr lang="en-US" sz="800" dirty="0">
                <a:solidFill>
                  <a:srgbClr val="7030A0"/>
                </a:solidFill>
              </a:rPr>
              <a:t>()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938527" y="3362994"/>
            <a:ext cx="144006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092875" y="4539146"/>
            <a:ext cx="127828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913642" y="4594792"/>
            <a:ext cx="20621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2CCBF5B-2417-5A47-8D69-27BE4E6A8B5E}"/>
              </a:ext>
            </a:extLst>
          </p:cNvPr>
          <p:cNvSpPr/>
          <p:nvPr/>
        </p:nvSpPr>
        <p:spPr>
          <a:xfrm>
            <a:off x="4789042" y="2810992"/>
            <a:ext cx="124600" cy="18743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34664633-C2B6-5542-AB44-45EB6BCCAE2F}"/>
              </a:ext>
            </a:extLst>
          </p:cNvPr>
          <p:cNvCxnSpPr>
            <a:cxnSpLocks/>
          </p:cNvCxnSpPr>
          <p:nvPr/>
        </p:nvCxnSpPr>
        <p:spPr>
          <a:xfrm>
            <a:off x="4754228" y="2747651"/>
            <a:ext cx="152033" cy="63340"/>
          </a:xfrm>
          <a:prstGeom prst="curvedConnector3">
            <a:avLst>
              <a:gd name="adj1" fmla="val 392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F8722EC-F5DC-E448-B6C1-3D9BD5A24A76}"/>
              </a:ext>
            </a:extLst>
          </p:cNvPr>
          <p:cNvSpPr txBox="1"/>
          <p:nvPr/>
        </p:nvSpPr>
        <p:spPr>
          <a:xfrm>
            <a:off x="4137776" y="2521010"/>
            <a:ext cx="27316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executePrimitive</a:t>
            </a:r>
            <a:r>
              <a:rPr lang="en-US" sz="1200" dirty="0"/>
              <a:t>(model, history)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8C812B-0B64-9C4B-990B-4AD0F21C1937}"/>
              </a:ext>
            </a:extLst>
          </p:cNvPr>
          <p:cNvSpPr txBox="1"/>
          <p:nvPr/>
        </p:nvSpPr>
        <p:spPr>
          <a:xfrm>
            <a:off x="7776240" y="3270883"/>
            <a:ext cx="21316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DependencyGraph</a:t>
            </a:r>
            <a:r>
              <a:rPr lang="en-US" sz="900" dirty="0">
                <a:solidFill>
                  <a:srgbClr val="7030A0"/>
                </a:solidFill>
              </a:rPr>
              <a:t>(</a:t>
            </a:r>
            <a:r>
              <a:rPr lang="en-US" sz="900" dirty="0" err="1">
                <a:solidFill>
                  <a:srgbClr val="7030A0"/>
                </a:solidFill>
              </a:rPr>
              <a:t>taskList</a:t>
            </a:r>
            <a:r>
              <a:rPr lang="en-US" sz="900" dirty="0">
                <a:solidFill>
                  <a:srgbClr val="7030A0"/>
                </a:solidFill>
              </a:rPr>
              <a:t>)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D57EE4-32FB-CD49-B907-F95335545DC7}"/>
              </a:ext>
            </a:extLst>
          </p:cNvPr>
          <p:cNvSpPr/>
          <p:nvPr/>
        </p:nvSpPr>
        <p:spPr>
          <a:xfrm>
            <a:off x="10820400" y="3429000"/>
            <a:ext cx="129933" cy="23531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0CB19D04-7540-C94A-AED5-B714967C6FB8}"/>
              </a:ext>
            </a:extLst>
          </p:cNvPr>
          <p:cNvSpPr/>
          <p:nvPr/>
        </p:nvSpPr>
        <p:spPr>
          <a:xfrm>
            <a:off x="10042663" y="3233051"/>
            <a:ext cx="1937091" cy="312522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DependencyGraph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42827D-140A-974C-BC66-2EF236D8DAA9}"/>
              </a:ext>
            </a:extLst>
          </p:cNvPr>
          <p:cNvCxnSpPr>
            <a:cxnSpLocks/>
          </p:cNvCxnSpPr>
          <p:nvPr/>
        </p:nvCxnSpPr>
        <p:spPr>
          <a:xfrm>
            <a:off x="10888222" y="3657600"/>
            <a:ext cx="19918" cy="16244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0FE6FD2-34B7-3B48-9AC2-AF3C8758EB94}"/>
              </a:ext>
            </a:extLst>
          </p:cNvPr>
          <p:cNvSpPr/>
          <p:nvPr/>
        </p:nvSpPr>
        <p:spPr>
          <a:xfrm>
            <a:off x="10833214" y="3809999"/>
            <a:ext cx="129933" cy="1544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26EA19-0701-C642-9E56-4C09F441E635}"/>
              </a:ext>
            </a:extLst>
          </p:cNvPr>
          <p:cNvCxnSpPr>
            <a:cxnSpLocks/>
          </p:cNvCxnSpPr>
          <p:nvPr/>
        </p:nvCxnSpPr>
        <p:spPr>
          <a:xfrm>
            <a:off x="8508510" y="3448618"/>
            <a:ext cx="153415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D86F66-391A-2747-A24C-55AF28ED1E5F}"/>
              </a:ext>
            </a:extLst>
          </p:cNvPr>
          <p:cNvCxnSpPr>
            <a:cxnSpLocks/>
          </p:cNvCxnSpPr>
          <p:nvPr/>
        </p:nvCxnSpPr>
        <p:spPr>
          <a:xfrm flipV="1">
            <a:off x="8534400" y="3809999"/>
            <a:ext cx="231189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5A8E2BB-3AEB-D34F-B9F5-E4E2FD6552EE}"/>
              </a:ext>
            </a:extLst>
          </p:cNvPr>
          <p:cNvSpPr txBox="1"/>
          <p:nvPr/>
        </p:nvSpPr>
        <p:spPr>
          <a:xfrm>
            <a:off x="8013289" y="3671501"/>
            <a:ext cx="21316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topologicalSort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628908-0440-9447-ABD3-25715E00919E}"/>
              </a:ext>
            </a:extLst>
          </p:cNvPr>
          <p:cNvSpPr txBox="1"/>
          <p:nvPr/>
        </p:nvSpPr>
        <p:spPr>
          <a:xfrm>
            <a:off x="7698186" y="3823901"/>
            <a:ext cx="21316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rgbClr val="7030A0"/>
                </a:solidFill>
              </a:rPr>
              <a:t>list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B8CB7E-F7EA-4C42-863D-BBBFD11293C8}"/>
              </a:ext>
            </a:extLst>
          </p:cNvPr>
          <p:cNvSpPr txBox="1"/>
          <p:nvPr/>
        </p:nvSpPr>
        <p:spPr>
          <a:xfrm>
            <a:off x="10820400" y="5181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D84422-F01F-2B46-A159-8AFB5DC4466E}"/>
              </a:ext>
            </a:extLst>
          </p:cNvPr>
          <p:cNvSpPr txBox="1"/>
          <p:nvPr/>
        </p:nvSpPr>
        <p:spPr>
          <a:xfrm>
            <a:off x="5714672" y="4375972"/>
            <a:ext cx="21316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chemeClr val="accent4"/>
                </a:solidFill>
              </a:rPr>
              <a:t>list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AFA2BA-2DEB-594C-A15E-3C2367C4C0F9}"/>
              </a:ext>
            </a:extLst>
          </p:cNvPr>
          <p:cNvSpPr txBox="1"/>
          <p:nvPr/>
        </p:nvSpPr>
        <p:spPr>
          <a:xfrm>
            <a:off x="3897229" y="4460467"/>
            <a:ext cx="21316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chemeClr val="accent4"/>
                </a:solidFill>
              </a:rPr>
              <a:t>list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BF14A858-5AE6-8A46-97A5-33ECD823E1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1266" y="4654245"/>
            <a:ext cx="121670" cy="111313"/>
          </a:xfrm>
          <a:prstGeom prst="curvedConnector3">
            <a:avLst>
              <a:gd name="adj1" fmla="val -1929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BC53415-53AF-224B-908B-DF5324BB0E72}"/>
              </a:ext>
            </a:extLst>
          </p:cNvPr>
          <p:cNvSpPr txBox="1"/>
          <p:nvPr/>
        </p:nvSpPr>
        <p:spPr>
          <a:xfrm>
            <a:off x="3877129" y="4634344"/>
            <a:ext cx="21316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chemeClr val="accent1"/>
                </a:solidFill>
              </a:rPr>
              <a:t>commandResult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7AD4094-B2CA-304B-ADFF-10686594ECB8}"/>
              </a:ext>
            </a:extLst>
          </p:cNvPr>
          <p:cNvSpPr/>
          <p:nvPr/>
        </p:nvSpPr>
        <p:spPr>
          <a:xfrm>
            <a:off x="8517765" y="4142056"/>
            <a:ext cx="124692" cy="32523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3F16AAA7-FD53-8A4C-9DFA-DAD66304DC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02072" y="4032113"/>
            <a:ext cx="156923" cy="76200"/>
          </a:xfrm>
          <a:prstGeom prst="curvedConnector4">
            <a:avLst>
              <a:gd name="adj1" fmla="val -13934"/>
              <a:gd name="adj2" fmla="val 40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565AFF0-A07F-404F-AA92-15AA700A4E0C}"/>
              </a:ext>
            </a:extLst>
          </p:cNvPr>
          <p:cNvSpPr txBox="1"/>
          <p:nvPr/>
        </p:nvSpPr>
        <p:spPr>
          <a:xfrm>
            <a:off x="8087210" y="4116807"/>
            <a:ext cx="21316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getTasksFromHashes</a:t>
            </a:r>
            <a:r>
              <a:rPr lang="en-US" sz="900" dirty="0">
                <a:solidFill>
                  <a:srgbClr val="7030A0"/>
                </a:solidFill>
              </a:rPr>
              <a:t>(hashes)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ABC2A5-2651-FE4D-81E6-CB175C6C401C}"/>
              </a:ext>
            </a:extLst>
          </p:cNvPr>
          <p:cNvSpPr txBox="1"/>
          <p:nvPr/>
        </p:nvSpPr>
        <p:spPr>
          <a:xfrm>
            <a:off x="6907755" y="4398039"/>
            <a:ext cx="21316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chemeClr val="accent4"/>
                </a:solidFill>
              </a:rPr>
              <a:t>list</a:t>
            </a:r>
          </a:p>
        </p:txBody>
      </p: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8BBCB48F-F857-3249-895B-16EE97E370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4608" y="4423754"/>
            <a:ext cx="121670" cy="111313"/>
          </a:xfrm>
          <a:prstGeom prst="curvedConnector3">
            <a:avLst>
              <a:gd name="adj1" fmla="val -192979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5C7959-65EF-C943-886A-D49A464377CA}"/>
              </a:ext>
            </a:extLst>
          </p:cNvPr>
          <p:cNvCxnSpPr>
            <a:cxnSpLocks/>
          </p:cNvCxnSpPr>
          <p:nvPr/>
        </p:nvCxnSpPr>
        <p:spPr>
          <a:xfrm>
            <a:off x="8538750" y="3962400"/>
            <a:ext cx="22816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772B10-B3DB-D941-91F2-C56D7489294A}"/>
              </a:ext>
            </a:extLst>
          </p:cNvPr>
          <p:cNvCxnSpPr>
            <a:cxnSpLocks/>
          </p:cNvCxnSpPr>
          <p:nvPr/>
        </p:nvCxnSpPr>
        <p:spPr>
          <a:xfrm>
            <a:off x="8517765" y="3657600"/>
            <a:ext cx="22816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58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 Peng Nam, Sean</cp:lastModifiedBy>
  <cp:revision>121</cp:revision>
  <dcterms:created xsi:type="dcterms:W3CDTF">2016-07-22T14:33:02Z</dcterms:created>
  <dcterms:modified xsi:type="dcterms:W3CDTF">2018-11-12T10:16:46Z</dcterms:modified>
</cp:coreProperties>
</file>