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18/10/18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51917" y="2107282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32C4FEA-C10B-4133-9BF6-AF6F40CC1AD4}"/>
              </a:ext>
            </a:extLst>
          </p:cNvPr>
          <p:cNvSpPr txBox="1"/>
          <p:nvPr/>
        </p:nvSpPr>
        <p:spPr>
          <a:xfrm>
            <a:off x="8279815" y="4786631"/>
            <a:ext cx="2346425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State </a:t>
            </a:r>
            <a:r>
              <a:rPr lang="en-SG" dirty="0" smtClean="0"/>
              <a:t>tm2 deleted</a:t>
            </a:r>
            <a:r>
              <a:rPr lang="en-SG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3952597" y="515596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934344"/>
              </p:ext>
            </p:extLst>
          </p:nvPr>
        </p:nvGraphicFramePr>
        <p:xfrm>
          <a:off x="387404" y="1476102"/>
          <a:ext cx="191166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11660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tm0:TaskManager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99477"/>
              </p:ext>
            </p:extLst>
          </p:nvPr>
        </p:nvGraphicFramePr>
        <p:xfrm>
          <a:off x="2440457" y="1476102"/>
          <a:ext cx="196932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932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tm0:TaskManager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08494"/>
              </p:ext>
            </p:extLst>
          </p:nvPr>
        </p:nvGraphicFramePr>
        <p:xfrm>
          <a:off x="4551177" y="1444680"/>
          <a:ext cx="187064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7064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tm2:TaskManager</a:t>
                      </a:r>
                      <a:endParaRPr lang="en-US" sz="180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41522"/>
              </p:ext>
            </p:extLst>
          </p:nvPr>
        </p:nvGraphicFramePr>
        <p:xfrm>
          <a:off x="387404" y="3919947"/>
          <a:ext cx="191166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11660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tm0:TaskManager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99549"/>
              </p:ext>
            </p:extLst>
          </p:nvPr>
        </p:nvGraphicFramePr>
        <p:xfrm>
          <a:off x="2440458" y="3919947"/>
          <a:ext cx="1969326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9326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tm0:TaskManager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10222"/>
              </p:ext>
            </p:extLst>
          </p:nvPr>
        </p:nvGraphicFramePr>
        <p:xfrm>
          <a:off x="4574940" y="3930046"/>
          <a:ext cx="2012036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12036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tm3:TaskManager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BFC3A12D-3AD3-425B-8A3B-315B6DC01D05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A3B5C47A-9640-4A49-B463-8F5196CF2A09}"/>
              </a:ext>
            </a:extLst>
          </p:cNvPr>
          <p:cNvCxnSpPr>
            <a:cxnSpLocks/>
          </p:cNvCxnSpPr>
          <p:nvPr/>
        </p:nvCxnSpPr>
        <p:spPr>
          <a:xfrm flipV="1">
            <a:off x="5385732" y="447159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Vignesh Shankar</cp:lastModifiedBy>
  <cp:revision>36</cp:revision>
  <dcterms:created xsi:type="dcterms:W3CDTF">2017-07-27T00:35:51Z</dcterms:created>
  <dcterms:modified xsi:type="dcterms:W3CDTF">2018-10-18T12:50:27Z</dcterms:modified>
</cp:coreProperties>
</file>