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6"/>
  </p:normalViewPr>
  <p:slideViewPr>
    <p:cSldViewPr snapToGrid="0" snapToObjects="1">
      <p:cViewPr varScale="1">
        <p:scale>
          <a:sx n="85" d="100"/>
          <a:sy n="85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3A9A-6007-7242-9884-ADF97621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48B0D-51BC-5E40-8A2A-65CC3BB6A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377C-11A3-D045-8DEA-29A88661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4BD0-EB9A-7F44-9731-35E599C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23FF-8CC9-174A-BEF9-84AB7D75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D50A-A89D-4343-BE4D-42F22F7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F7309-A3E2-D844-A604-AEA28576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97E9-51A4-424A-8932-96D78C83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A02E-200B-D54D-91D3-BD46B651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3DB0-649F-504E-BCC7-402468CC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869D2-98C2-D94D-A5D1-DA15E9E13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E104-77CB-FB43-91A0-4A8A0725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5E48-1545-EC44-A176-5A669ADD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D3DB-D3C7-E349-BE32-83B3F7E9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A9A2-92B7-CD4F-A325-3CACBD00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E1F8-C22F-4A4E-BCF8-FC776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C6F7-6178-0F4F-AEA0-1D496F67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55CC-4F17-EB44-9AFD-8A100B8B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8048-974D-FA4C-B60C-EA12263E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17FD-8EAE-7849-A19B-EC16DCE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87B9-2AEF-D54E-A7D6-13BFF5AC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DC20-7BA7-E34A-AEAB-7001785D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3BD-2296-BC47-A4B2-B60EF339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E44B-5A16-9842-9416-CA1AF15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A002-46EB-6B4C-8910-1B3B62BD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96C5-981F-3347-935E-2916FC4B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FFFB-578B-9A4D-8019-FD0D59D9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976F-1444-0F43-8F62-EC7DD023F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9CDC-FDA6-1744-8382-04B2DED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4BBE-BB4E-EA4E-A780-D1259958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2FF6-D16C-A242-B91F-E58B8B7A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1D3D-8F93-B14A-8EEF-F96C6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D4FC-3A89-A54C-A191-75924776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41CD-6C11-5047-A608-A5F7B2899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03D53-987F-284B-B2AB-00A0DDD6B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0E668-5EFE-2247-80A2-29B13EE7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AA14F-E55F-1E4F-B3D7-49326CC4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2E9DB-31BB-4947-98A2-69B5817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A6D48-C382-F649-A6E8-53F34C0E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DD93-5E6F-A645-ABA2-38D377CE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20529-9F1D-E84F-9A8B-76E5B1F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AD20-54CA-EF40-991C-C7900063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6CE90-3A14-874F-A40D-EEF00E5A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067C4-0B76-0646-B576-1463990C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FAFAB-86EE-6247-89B7-DE25A3DF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2381-94E8-6C4B-A735-DA92BE8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FAB0-36E6-DA47-B522-9D576B2F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FB9D-59D1-7F44-B197-01E82AF9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BFAAB-57B2-2F4E-9648-C747D149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3E0B-9CA6-EF4E-AF77-3D9404DD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FC91C-344A-5E48-B7A8-DE2AC254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EB42-F50F-6947-8D4E-81ABCAF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59E1-D1F4-CF40-B2FF-EE6E1C43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A7488-54EB-F64B-B2B7-AB46AA22B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CA847-2E68-4249-BF46-E8AD8461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BE1B-48E5-A54F-985F-0845C4E9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5AE66-C440-ED44-A6AE-A1528EA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3CB0B-CCB1-7241-A8FD-E76F71E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96F89-E5D6-4F44-B2B3-5620B4A9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31D4-5CB4-D24A-BBD1-120B2E0E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D09D-2EA1-C848-9216-86FBDA0D6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DC44-6737-FF46-9CC2-CFE1A7A70E8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4633-2128-1540-8C48-5306A43EC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217F-203D-4C4A-8460-8E407AA8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B61E-E34B-E448-A07E-627F5AB0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EE0F75-B735-CC47-9892-6852D644FD29}"/>
              </a:ext>
            </a:extLst>
          </p:cNvPr>
          <p:cNvSpPr/>
          <p:nvPr/>
        </p:nvSpPr>
        <p:spPr>
          <a:xfrm>
            <a:off x="6932785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B87010-0B1F-1C41-9042-40C2D1C00AD7}"/>
              </a:ext>
            </a:extLst>
          </p:cNvPr>
          <p:cNvSpPr/>
          <p:nvPr/>
        </p:nvSpPr>
        <p:spPr>
          <a:xfrm>
            <a:off x="4923478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776519-F663-4A45-AFAE-E604148C9EC2}"/>
              </a:ext>
            </a:extLst>
          </p:cNvPr>
          <p:cNvSpPr/>
          <p:nvPr/>
        </p:nvSpPr>
        <p:spPr>
          <a:xfrm>
            <a:off x="3019103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DCBBE5-539F-204B-AEF3-79F6457E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27247"/>
              </p:ext>
            </p:extLst>
          </p:nvPr>
        </p:nvGraphicFramePr>
        <p:xfrm>
          <a:off x="839533" y="3350469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6753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57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5407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17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0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41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DCBBE5-539F-204B-AEF3-79F6457E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55011"/>
              </p:ext>
            </p:extLst>
          </p:nvPr>
        </p:nvGraphicFramePr>
        <p:xfrm>
          <a:off x="839533" y="3350469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6753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57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5407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17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0505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4374DD9-5C45-E941-8292-1EA58ECE6EE3}"/>
              </a:ext>
            </a:extLst>
          </p:cNvPr>
          <p:cNvSpPr/>
          <p:nvPr/>
        </p:nvSpPr>
        <p:spPr>
          <a:xfrm>
            <a:off x="6932785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035690-F01E-4845-9F32-FC0CE97CABBA}"/>
              </a:ext>
            </a:extLst>
          </p:cNvPr>
          <p:cNvSpPr/>
          <p:nvPr/>
        </p:nvSpPr>
        <p:spPr>
          <a:xfrm>
            <a:off x="4923478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2ED6A9-19EC-B04B-8958-232DA05BC383}"/>
              </a:ext>
            </a:extLst>
          </p:cNvPr>
          <p:cNvSpPr/>
          <p:nvPr/>
        </p:nvSpPr>
        <p:spPr>
          <a:xfrm>
            <a:off x="3019103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EB3D52-CE11-B549-BF13-73042D4690CA}"/>
              </a:ext>
            </a:extLst>
          </p:cNvPr>
          <p:cNvCxnSpPr>
            <a:cxnSpLocks/>
          </p:cNvCxnSpPr>
          <p:nvPr/>
        </p:nvCxnSpPr>
        <p:spPr>
          <a:xfrm flipH="1">
            <a:off x="3820743" y="2650803"/>
            <a:ext cx="1023287" cy="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DCBBE5-539F-204B-AEF3-79F6457E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25751"/>
              </p:ext>
            </p:extLst>
          </p:nvPr>
        </p:nvGraphicFramePr>
        <p:xfrm>
          <a:off x="839533" y="3350469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6753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57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5407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17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0505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1E9E1983-8C88-784E-9F0E-74EAC99AC8F7}"/>
              </a:ext>
            </a:extLst>
          </p:cNvPr>
          <p:cNvSpPr/>
          <p:nvPr/>
        </p:nvSpPr>
        <p:spPr>
          <a:xfrm>
            <a:off x="6932785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4B1B36-8142-784A-96E1-944B1E2B88A0}"/>
              </a:ext>
            </a:extLst>
          </p:cNvPr>
          <p:cNvSpPr/>
          <p:nvPr/>
        </p:nvSpPr>
        <p:spPr>
          <a:xfrm>
            <a:off x="4923478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8B55E9-B028-A545-AE79-E2F0D3AD8932}"/>
              </a:ext>
            </a:extLst>
          </p:cNvPr>
          <p:cNvSpPr/>
          <p:nvPr/>
        </p:nvSpPr>
        <p:spPr>
          <a:xfrm>
            <a:off x="3019103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4C9A0D-A78F-4044-8642-A8B6B4DDD645}"/>
              </a:ext>
            </a:extLst>
          </p:cNvPr>
          <p:cNvCxnSpPr>
            <a:cxnSpLocks/>
          </p:cNvCxnSpPr>
          <p:nvPr/>
        </p:nvCxnSpPr>
        <p:spPr>
          <a:xfrm flipH="1">
            <a:off x="3820743" y="2650803"/>
            <a:ext cx="1023287" cy="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AF34DA-608E-6640-9B5F-6C2917882180}"/>
              </a:ext>
            </a:extLst>
          </p:cNvPr>
          <p:cNvCxnSpPr>
            <a:cxnSpLocks/>
          </p:cNvCxnSpPr>
          <p:nvPr/>
        </p:nvCxnSpPr>
        <p:spPr>
          <a:xfrm flipH="1">
            <a:off x="5801943" y="2665836"/>
            <a:ext cx="1023287" cy="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Peng Nam, Sean</dc:creator>
  <cp:lastModifiedBy>Ng Peng Nam, Sean</cp:lastModifiedBy>
  <cp:revision>7</cp:revision>
  <dcterms:created xsi:type="dcterms:W3CDTF">2018-11-11T12:01:33Z</dcterms:created>
  <dcterms:modified xsi:type="dcterms:W3CDTF">2018-11-12T11:56:49Z</dcterms:modified>
</cp:coreProperties>
</file>