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193" d="100"/>
          <a:sy n="193" d="100"/>
        </p:scale>
        <p:origin x="-360" y="-1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827223" y="3317298"/>
            <a:ext cx="107411" cy="1498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1" name="Rectangle 65"/>
          <p:cNvSpPr/>
          <p:nvPr/>
        </p:nvSpPr>
        <p:spPr>
          <a:xfrm>
            <a:off x="685800" y="2057400"/>
            <a:ext cx="7192911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814787" y="2279656"/>
            <a:ext cx="1025927" cy="2443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27750" y="2535971"/>
            <a:ext cx="0" cy="18307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76999" y="2783140"/>
            <a:ext cx="107411" cy="1959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6" name="Rectangle 62"/>
          <p:cNvSpPr/>
          <p:nvPr/>
        </p:nvSpPr>
        <p:spPr>
          <a:xfrm>
            <a:off x="3152606" y="2197027"/>
            <a:ext cx="966703" cy="3296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</a:t>
            </a:r>
            <a:r>
              <a:rPr lang="en-US" sz="1000" dirty="0" err="1" smtClean="0">
                <a:solidFill>
                  <a:schemeClr val="bg1"/>
                </a:solidFill>
              </a:rPr>
              <a:t>TaskManager</a:t>
            </a:r>
            <a:r>
              <a:rPr lang="en-US" sz="1000" dirty="0" smtClean="0">
                <a:solidFill>
                  <a:schemeClr val="bg1"/>
                </a:solidFill>
              </a:rPr>
              <a:t> 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4930" y="2538570"/>
            <a:ext cx="0" cy="11948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534178" y="2861503"/>
            <a:ext cx="123290" cy="7960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604157" y="2995869"/>
            <a:ext cx="770794" cy="32529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l:List</a:t>
            </a:r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5992508" y="3321161"/>
            <a:ext cx="0" cy="13678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938802" y="3321161"/>
            <a:ext cx="107411" cy="1945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1487729" y="2783140"/>
            <a:ext cx="842976" cy="26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62200" y="2895596"/>
            <a:ext cx="1211412" cy="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3724" y="2594457"/>
            <a:ext cx="11997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</a:t>
            </a:r>
            <a:r>
              <a:rPr lang="en-US" sz="1000" dirty="0" smtClean="0">
                <a:solidFill>
                  <a:srgbClr val="0070C0"/>
                </a:solidFill>
              </a:rPr>
              <a:t>(“list f/today”)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24485" y="3271077"/>
            <a:ext cx="679672" cy="116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9942" y="3657546"/>
            <a:ext cx="6031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24896" y="3515687"/>
            <a:ext cx="10522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69472" y="3651679"/>
            <a:ext cx="1152098" cy="20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43024" y="4724400"/>
            <a:ext cx="84297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045001" y="2325929"/>
            <a:ext cx="726299" cy="244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384410" y="3812305"/>
            <a:ext cx="3559190" cy="11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32514" y="3809391"/>
            <a:ext cx="113700" cy="7184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7408150" y="2564615"/>
            <a:ext cx="0" cy="199500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341654" y="3849985"/>
            <a:ext cx="107411" cy="1408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47545" y="3849985"/>
            <a:ext cx="12941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46214" y="3983934"/>
            <a:ext cx="1295440" cy="687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369472" y="4527864"/>
            <a:ext cx="35758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50787" y="3683915"/>
            <a:ext cx="14333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 smtClean="0"/>
              <a:t>updateFilteredTaskList</a:t>
            </a:r>
            <a:r>
              <a:rPr lang="en-US" sz="700" dirty="0" smtClean="0"/>
              <a:t>(predicate)</a:t>
            </a:r>
            <a:r>
              <a:rPr lang="en-US" sz="700" dirty="0" smtClean="0">
                <a:solidFill>
                  <a:srgbClr val="7030A0"/>
                </a:solidFill>
              </a:rPr>
              <a:t>)</a:t>
            </a:r>
            <a:endParaRPr lang="en-US" sz="7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70076" y="3238926"/>
            <a:ext cx="96568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parse</a:t>
            </a:r>
            <a:r>
              <a:rPr lang="en-US" sz="1000" smtClean="0"/>
              <a:t>(“today”)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465688" y="2688878"/>
            <a:ext cx="10489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  <a:r>
              <a:rPr lang="en-US" sz="900" dirty="0" smtClean="0"/>
              <a:t>(“list f/today”)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4278127" y="4365001"/>
            <a:ext cx="4378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42068" y="4564575"/>
            <a:ext cx="5370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167067" y="4028080"/>
            <a:ext cx="1120881" cy="32529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result</a:t>
            </a:r>
            <a:r>
              <a:rPr lang="en-US" sz="1000" dirty="0" smtClean="0">
                <a:solidFill>
                  <a:schemeClr val="bg1"/>
                </a:solidFill>
              </a:rPr>
              <a:t>: Command </a:t>
            </a:r>
            <a:r>
              <a:rPr lang="en-US" sz="1000" dirty="0">
                <a:solidFill>
                  <a:schemeClr val="bg1"/>
                </a:solidFill>
              </a:rPr>
              <a:t>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00655" y="4353372"/>
            <a:ext cx="107411" cy="1207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052716" y="4474158"/>
            <a:ext cx="6812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03725" y="3499834"/>
            <a:ext cx="1552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l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01899" y="2726000"/>
            <a:ext cx="1253275" cy="3044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</a:t>
            </a:r>
            <a:r>
              <a:rPr lang="en-US" sz="1000" dirty="0" err="1" smtClean="0">
                <a:solidFill>
                  <a:schemeClr val="bg1"/>
                </a:solidFill>
              </a:rPr>
              <a:t>ListCommand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9633" y="3238926"/>
            <a:ext cx="112581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85449" y="3024103"/>
            <a:ext cx="145078" cy="868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4857988" y="3024103"/>
            <a:ext cx="0" cy="6981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85449" y="3238927"/>
            <a:ext cx="145078" cy="3759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657600" y="3610689"/>
            <a:ext cx="1190542" cy="41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52716" y="4205629"/>
            <a:ext cx="11435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624276" y="2897383"/>
            <a:ext cx="5776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57468" y="3110910"/>
            <a:ext cx="11279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66925" y="362092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8" name="Rectangle 62"/>
          <p:cNvSpPr/>
          <p:nvPr/>
        </p:nvSpPr>
        <p:spPr>
          <a:xfrm>
            <a:off x="6495153" y="2885424"/>
            <a:ext cx="770794" cy="4761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p:DueDateIsBeforeTodayPredicate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046214" y="3368776"/>
            <a:ext cx="4792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46214" y="3467100"/>
            <a:ext cx="8779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821002" y="3293529"/>
            <a:ext cx="107411" cy="1945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Vignesh Shankar</cp:lastModifiedBy>
  <cp:revision>74</cp:revision>
  <dcterms:created xsi:type="dcterms:W3CDTF">2016-07-22T14:33:02Z</dcterms:created>
  <dcterms:modified xsi:type="dcterms:W3CDTF">2018-11-11T09:47:29Z</dcterms:modified>
</cp:coreProperties>
</file>