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32C4FEA-C10B-4133-9BF6-AF6F40CC1AD4}"/>
              </a:ext>
            </a:extLst>
          </p:cNvPr>
          <p:cNvSpPr txBox="1"/>
          <p:nvPr/>
        </p:nvSpPr>
        <p:spPr>
          <a:xfrm>
            <a:off x="5890055" y="4704348"/>
            <a:ext cx="5504846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</a:t>
            </a:r>
            <a:r>
              <a:rPr lang="en-SG" dirty="0" smtClean="0"/>
              <a:t>task manager(before </a:t>
            </a:r>
            <a:r>
              <a:rPr lang="en-SG" dirty="0"/>
              <a:t>‘</a:t>
            </a:r>
            <a:r>
              <a:rPr lang="en-SG"/>
              <a:t>add </a:t>
            </a:r>
            <a:r>
              <a:rPr lang="en-SG" smtClean="0"/>
              <a:t>n/Tutorial…’ </a:t>
            </a:r>
            <a:r>
              <a:rPr lang="en-SG" dirty="0"/>
              <a:t>was executed) will be restored to </a:t>
            </a:r>
            <a:r>
              <a:rPr lang="en-SG"/>
              <a:t>state </a:t>
            </a:r>
            <a:r>
              <a:rPr lang="en-SG" smtClean="0"/>
              <a:t>tm1.</a:t>
            </a:r>
            <a:endParaRPr lang="en-SG" dirty="0"/>
          </a:p>
        </p:txBody>
      </p:sp>
      <p:sp>
        <p:nvSpPr>
          <p:cNvPr id="24" name="Down Arrow 23"/>
          <p:cNvSpPr/>
          <p:nvPr/>
        </p:nvSpPr>
        <p:spPr>
          <a:xfrm>
            <a:off x="7512000" y="2116184"/>
            <a:ext cx="1335908" cy="155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undo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3917960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669537"/>
              </p:ext>
            </p:extLst>
          </p:nvPr>
        </p:nvGraphicFramePr>
        <p:xfrm>
          <a:off x="387404" y="1476102"/>
          <a:ext cx="191166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11660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tm0:TaskManager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1939992" y="523488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344214"/>
              </p:ext>
            </p:extLst>
          </p:nvPr>
        </p:nvGraphicFramePr>
        <p:xfrm>
          <a:off x="2440457" y="1476102"/>
          <a:ext cx="196932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9327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tm1:TaskManager</a:t>
                      </a:r>
                      <a:endParaRPr lang="en-US" sz="18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757094"/>
              </p:ext>
            </p:extLst>
          </p:nvPr>
        </p:nvGraphicFramePr>
        <p:xfrm>
          <a:off x="4483354" y="1455082"/>
          <a:ext cx="19699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9997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tm2:TaskManager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680766"/>
              </p:ext>
            </p:extLst>
          </p:nvPr>
        </p:nvGraphicFramePr>
        <p:xfrm>
          <a:off x="364797" y="3922133"/>
          <a:ext cx="193426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34267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tm0:TaskManager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81462"/>
              </p:ext>
            </p:extLst>
          </p:nvPr>
        </p:nvGraphicFramePr>
        <p:xfrm>
          <a:off x="2440458" y="3922133"/>
          <a:ext cx="1969326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9326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tm1:TaskManager</a:t>
                      </a:r>
                      <a:endParaRPr lang="en-US" sz="18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42262"/>
              </p:ext>
            </p:extLst>
          </p:nvPr>
        </p:nvGraphicFramePr>
        <p:xfrm>
          <a:off x="4513576" y="3930326"/>
          <a:ext cx="1909551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09551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tm2:TaskManager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DC8F2CFA-FFF8-41BD-B884-8ACDF8C96486}"/>
              </a:ext>
            </a:extLst>
          </p:cNvPr>
          <p:cNvCxnSpPr>
            <a:cxnSpLocks/>
          </p:cNvCxnSpPr>
          <p:nvPr/>
        </p:nvCxnSpPr>
        <p:spPr>
          <a:xfrm flipV="1">
            <a:off x="537734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CC39FF7A-ED45-4697-B75C-01E9C1C55F2A}"/>
              </a:ext>
            </a:extLst>
          </p:cNvPr>
          <p:cNvCxnSpPr>
            <a:cxnSpLocks/>
          </p:cNvCxnSpPr>
          <p:nvPr/>
        </p:nvCxnSpPr>
        <p:spPr>
          <a:xfrm flipV="1">
            <a:off x="3380763" y="4504888"/>
            <a:ext cx="0" cy="730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33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Vignesh Shankar</cp:lastModifiedBy>
  <cp:revision>37</cp:revision>
  <dcterms:created xsi:type="dcterms:W3CDTF">2017-07-27T00:35:51Z</dcterms:created>
  <dcterms:modified xsi:type="dcterms:W3CDTF">2018-10-18T12:47:37Z</dcterms:modified>
</cp:coreProperties>
</file>