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0" y="276074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509091"/>
              </p:ext>
            </p:extLst>
          </p:nvPr>
        </p:nvGraphicFramePr>
        <p:xfrm>
          <a:off x="473240" y="1476102"/>
          <a:ext cx="1975028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75028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tm0:TaskManager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8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4397701" y="2244365"/>
            <a:ext cx="1672046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delete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1967014" y="524558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91294"/>
              </p:ext>
            </p:extLst>
          </p:nvPr>
        </p:nvGraphicFramePr>
        <p:xfrm>
          <a:off x="2448267" y="3926065"/>
          <a:ext cx="1949433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49433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tm1:TaskManager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8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72284"/>
              </p:ext>
            </p:extLst>
          </p:nvPr>
        </p:nvGraphicFramePr>
        <p:xfrm>
          <a:off x="387404" y="3918002"/>
          <a:ext cx="1919192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19192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tm0:TaskManager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8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1409350" y="205386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3389152" y="453870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11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Vignesh Shankar</cp:lastModifiedBy>
  <cp:revision>26</cp:revision>
  <dcterms:created xsi:type="dcterms:W3CDTF">2017-07-27T00:35:51Z</dcterms:created>
  <dcterms:modified xsi:type="dcterms:W3CDTF">2018-10-18T12:45:37Z</dcterms:modified>
</cp:coreProperties>
</file>