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94316" y="2149099"/>
            <a:ext cx="1330472" cy="1562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075829"/>
              </p:ext>
            </p:extLst>
          </p:nvPr>
        </p:nvGraphicFramePr>
        <p:xfrm>
          <a:off x="473240" y="1476102"/>
          <a:ext cx="1825597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tm0:TaskManager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1844917" y="5180749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961302"/>
              </p:ext>
            </p:extLst>
          </p:nvPr>
        </p:nvGraphicFramePr>
        <p:xfrm>
          <a:off x="4423446" y="1476102"/>
          <a:ext cx="1825597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tm2:TaskManager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267417"/>
              </p:ext>
            </p:extLst>
          </p:nvPr>
        </p:nvGraphicFramePr>
        <p:xfrm>
          <a:off x="2448342" y="1476102"/>
          <a:ext cx="1825597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tm1:TaskManager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605537"/>
              </p:ext>
            </p:extLst>
          </p:nvPr>
        </p:nvGraphicFramePr>
        <p:xfrm>
          <a:off x="473239" y="3926589"/>
          <a:ext cx="1825597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tm0:TaskManager</a:t>
                      </a:r>
                      <a:endParaRPr lang="en-US" sz="18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922247"/>
              </p:ext>
            </p:extLst>
          </p:nvPr>
        </p:nvGraphicFramePr>
        <p:xfrm>
          <a:off x="4423446" y="3926589"/>
          <a:ext cx="1825597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tm2:TaskManager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08070"/>
              </p:ext>
            </p:extLst>
          </p:nvPr>
        </p:nvGraphicFramePr>
        <p:xfrm>
          <a:off x="2448343" y="3926589"/>
          <a:ext cx="1825597" cy="8839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tm1:TaskManager</a:t>
                      </a:r>
                      <a:endParaRPr lang="en-US" sz="180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2C7E497F-B97D-46E2-8C9C-D52263C33E33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D9B8CDF7-0D47-4F21-BF2D-957E827A9877}"/>
              </a:ext>
            </a:extLst>
          </p:cNvPr>
          <p:cNvCxnSpPr>
            <a:cxnSpLocks/>
          </p:cNvCxnSpPr>
          <p:nvPr/>
        </p:nvCxnSpPr>
        <p:spPr>
          <a:xfrm flipV="1">
            <a:off x="3302417" y="449676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13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Vignesh Shankar</cp:lastModifiedBy>
  <cp:revision>39</cp:revision>
  <dcterms:created xsi:type="dcterms:W3CDTF">2017-07-27T00:35:51Z</dcterms:created>
  <dcterms:modified xsi:type="dcterms:W3CDTF">2018-10-18T12:41:38Z</dcterms:modified>
</cp:coreProperties>
</file>