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020" y="-1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36132" y="1752600"/>
            <a:ext cx="7871735" cy="2127881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93447" y="275865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00230" y="246890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72469" y="246142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43177" y="255251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72637" y="292675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26358" y="264027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66191" y="264027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36589" y="284006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14308" y="293203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691294" y="284427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07467" y="293203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37632" y="275865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390210" y="215825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169400" y="232635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933352" y="223966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911071" y="233163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688057" y="224387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34395" y="215825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36067" y="276062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594260" y="2592239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32005" y="207787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XmlAdaptedLabel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32005" y="275984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736774" y="293322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>
            <a:extLst>
              <a:ext uri="{FF2B5EF4-FFF2-40B4-BE49-F238E27FC236}">
                <a16:creationId xmlns:a16="http://schemas.microsoft.com/office/drawing/2014/main" id="{C35DE684-14B8-4DA8-9A13-DC9AE75FC67D}"/>
              </a:ext>
            </a:extLst>
          </p:cNvPr>
          <p:cNvCxnSpPr>
            <a:cxnSpLocks/>
          </p:cNvCxnSpPr>
          <p:nvPr/>
        </p:nvCxnSpPr>
        <p:spPr>
          <a:xfrm rot="5400000">
            <a:off x="6033001" y="3214456"/>
            <a:ext cx="218806" cy="7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9" name="Rectangle 8">
            <a:extLst>
              <a:ext uri="{FF2B5EF4-FFF2-40B4-BE49-F238E27FC236}">
                <a16:creationId xmlns:a16="http://schemas.microsoft.com/office/drawing/2014/main" id="{05786C9A-9063-4EB2-9C60-443AE9C8BF32}"/>
              </a:ext>
            </a:extLst>
          </p:cNvPr>
          <p:cNvSpPr/>
          <p:nvPr/>
        </p:nvSpPr>
        <p:spPr>
          <a:xfrm>
            <a:off x="5542416" y="3368185"/>
            <a:ext cx="1200708" cy="346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tx2"/>
                </a:solidFill>
              </a:rPr>
              <a:t>XmlAdapted</a:t>
            </a:r>
            <a:endParaRPr lang="en-US" sz="1050" b="1" dirty="0">
              <a:solidFill>
                <a:schemeClr val="tx2"/>
              </a:solidFill>
            </a:endParaRPr>
          </a:p>
          <a:p>
            <a:pPr algn="ctr"/>
            <a:r>
              <a:rPr lang="en-US" sz="1050" b="1" dirty="0" err="1">
                <a:solidFill>
                  <a:schemeClr val="tx2"/>
                </a:solidFill>
              </a:rPr>
              <a:t>GameManager</a:t>
            </a:r>
            <a:endParaRPr lang="en-SG" sz="105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Chik Cheng Yao</cp:lastModifiedBy>
  <cp:revision>59</cp:revision>
  <dcterms:created xsi:type="dcterms:W3CDTF">2016-07-22T14:33:02Z</dcterms:created>
  <dcterms:modified xsi:type="dcterms:W3CDTF">2018-11-12T09:32:20Z</dcterms:modified>
</cp:coreProperties>
</file>