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05425" y="1614063"/>
            <a:ext cx="7338773" cy="44751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62935" y="217615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581370" y="2522919"/>
            <a:ext cx="9380" cy="26574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17485" y="1758300"/>
            <a:ext cx="1036269" cy="888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687827" y="2663904"/>
            <a:ext cx="0" cy="1908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615818" y="3122096"/>
            <a:ext cx="175703" cy="12855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503186" y="3344646"/>
            <a:ext cx="1057362" cy="994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Group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9757" y="4286671"/>
            <a:ext cx="0" cy="1802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4286671"/>
            <a:ext cx="146765" cy="170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8"/>
            <a:ext cx="933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" y="2559648"/>
            <a:ext cx="17260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execute(“dg n/Family”)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204125" y="4252064"/>
            <a:ext cx="2299061" cy="20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4351" y="495872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228228" y="4419949"/>
            <a:ext cx="2586123" cy="1242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0186" y="4383612"/>
            <a:ext cx="916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37677" y="2176159"/>
            <a:ext cx="1030504" cy="524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5181600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92066" y="5125886"/>
            <a:ext cx="161321" cy="594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8293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84657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51800" y="4488092"/>
            <a:ext cx="30163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retrieveGroupFromName</a:t>
            </a:r>
            <a:r>
              <a:rPr lang="en-US" sz="1200" dirty="0">
                <a:solidFill>
                  <a:srgbClr val="7030A0"/>
                </a:solidFill>
              </a:rPr>
              <a:t> (model, </a:t>
            </a:r>
            <a:r>
              <a:rPr lang="en-US" sz="1200" dirty="0" err="1">
                <a:solidFill>
                  <a:srgbClr val="7030A0"/>
                </a:solidFill>
              </a:rPr>
              <a:t>gr.getName</a:t>
            </a:r>
            <a:r>
              <a:rPr lang="en-US" sz="1200" dirty="0">
                <a:solidFill>
                  <a:srgbClr val="7030A0"/>
                </a:solidFill>
              </a:rPr>
              <a:t>())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66330" y="3158826"/>
            <a:ext cx="7915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parse(“dg n/Family”)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01647" y="526264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0820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5436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7150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80714" y="41234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dg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707337" y="2247628"/>
            <a:ext cx="1055028" cy="994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Group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883851" y="3573884"/>
            <a:ext cx="1100330" cy="42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06413" y="326093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4097266" y="3260932"/>
            <a:ext cx="12069" cy="13110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028494" y="3565732"/>
            <a:ext cx="155421" cy="918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2792405" y="4071720"/>
            <a:ext cx="1188170" cy="70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81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6756" y="312041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2809022" y="3309407"/>
            <a:ext cx="1171553" cy="2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65966" y="444985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B7A903-9707-4AB6-98AF-7DFE68F9F775}"/>
              </a:ext>
            </a:extLst>
          </p:cNvPr>
          <p:cNvSpPr txBox="1"/>
          <p:nvPr/>
        </p:nvSpPr>
        <p:spPr>
          <a:xfrm>
            <a:off x="2821364" y="3612490"/>
            <a:ext cx="10652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parse(“Family”)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618841-1B95-469E-9388-9D415FAD6587}"/>
              </a:ext>
            </a:extLst>
          </p:cNvPr>
          <p:cNvGrpSpPr/>
          <p:nvPr/>
        </p:nvGrpSpPr>
        <p:grpSpPr>
          <a:xfrm>
            <a:off x="5498613" y="4372138"/>
            <a:ext cx="3582560" cy="738453"/>
            <a:chOff x="6244673" y="3837423"/>
            <a:chExt cx="2638567" cy="513155"/>
          </a:xfrm>
        </p:grpSpPr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D067E13F-82C3-4F4A-B5F3-FC123D194542}"/>
                </a:ext>
              </a:extLst>
            </p:cNvPr>
            <p:cNvSpPr/>
            <p:nvPr/>
          </p:nvSpPr>
          <p:spPr>
            <a:xfrm>
              <a:off x="6248411" y="3856105"/>
              <a:ext cx="2634829" cy="494473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93219B-36D2-4978-BCA6-1D9D74DDC920}"/>
                </a:ext>
              </a:extLst>
            </p:cNvPr>
            <p:cNvSpPr/>
            <p:nvPr/>
          </p:nvSpPr>
          <p:spPr>
            <a:xfrm>
              <a:off x="6244673" y="3837423"/>
              <a:ext cx="312163" cy="215612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</a:t>
              </a:r>
            </a:p>
          </p:txBody>
        </p:sp>
      </p:grpSp>
      <p:sp>
        <p:nvSpPr>
          <p:cNvPr id="85" name="Rectangle 62">
            <a:extLst>
              <a:ext uri="{FF2B5EF4-FFF2-40B4-BE49-F238E27FC236}">
                <a16:creationId xmlns:a16="http://schemas.microsoft.com/office/drawing/2014/main" id="{37A1C959-31C4-4FEE-8678-D53B92B72D97}"/>
              </a:ext>
            </a:extLst>
          </p:cNvPr>
          <p:cNvSpPr/>
          <p:nvPr/>
        </p:nvSpPr>
        <p:spPr>
          <a:xfrm>
            <a:off x="4724400" y="3241916"/>
            <a:ext cx="690680" cy="50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:Name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02535E-D098-4483-8A46-46EA06CA3554}"/>
              </a:ext>
            </a:extLst>
          </p:cNvPr>
          <p:cNvCxnSpPr>
            <a:cxnSpLocks/>
          </p:cNvCxnSpPr>
          <p:nvPr/>
        </p:nvCxnSpPr>
        <p:spPr>
          <a:xfrm>
            <a:off x="4257044" y="3587618"/>
            <a:ext cx="505321" cy="209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3DBD450-803E-4B97-B303-43642B93235C}"/>
              </a:ext>
            </a:extLst>
          </p:cNvPr>
          <p:cNvSpPr/>
          <p:nvPr/>
        </p:nvSpPr>
        <p:spPr>
          <a:xfrm>
            <a:off x="4979902" y="376303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0A70D7-BF92-4CB8-B0C5-32FA7E94205A}"/>
              </a:ext>
            </a:extLst>
          </p:cNvPr>
          <p:cNvCxnSpPr>
            <a:cxnSpLocks/>
          </p:cNvCxnSpPr>
          <p:nvPr/>
        </p:nvCxnSpPr>
        <p:spPr>
          <a:xfrm>
            <a:off x="4214690" y="3872774"/>
            <a:ext cx="677391" cy="12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470069-29B9-4EAC-97C5-11E2F929F0D4}"/>
              </a:ext>
            </a:extLst>
          </p:cNvPr>
          <p:cNvCxnSpPr>
            <a:cxnSpLocks/>
          </p:cNvCxnSpPr>
          <p:nvPr/>
        </p:nvCxnSpPr>
        <p:spPr>
          <a:xfrm>
            <a:off x="5082823" y="3883102"/>
            <a:ext cx="0" cy="21538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38D3A60A-60A0-4DE3-AEB7-ED61BF4D16A6}"/>
              </a:ext>
            </a:extLst>
          </p:cNvPr>
          <p:cNvSpPr/>
          <p:nvPr/>
        </p:nvSpPr>
        <p:spPr>
          <a:xfrm>
            <a:off x="5667829" y="3505200"/>
            <a:ext cx="649382" cy="50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gr;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B7B548-FCD6-451D-AE59-FF64D1662359}"/>
              </a:ext>
            </a:extLst>
          </p:cNvPr>
          <p:cNvSpPr/>
          <p:nvPr/>
        </p:nvSpPr>
        <p:spPr>
          <a:xfrm>
            <a:off x="5923331" y="402631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B8FF1F3-6B8D-4B7C-BBE8-ADC2DCBB6F70}"/>
              </a:ext>
            </a:extLst>
          </p:cNvPr>
          <p:cNvCxnSpPr>
            <a:cxnSpLocks/>
          </p:cNvCxnSpPr>
          <p:nvPr/>
        </p:nvCxnSpPr>
        <p:spPr>
          <a:xfrm>
            <a:off x="6026252" y="4020640"/>
            <a:ext cx="0" cy="2060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E874F79-219C-4BF6-AA56-52170AA1ACD2}"/>
              </a:ext>
            </a:extLst>
          </p:cNvPr>
          <p:cNvCxnSpPr>
            <a:cxnSpLocks/>
          </p:cNvCxnSpPr>
          <p:nvPr/>
        </p:nvCxnSpPr>
        <p:spPr>
          <a:xfrm flipV="1">
            <a:off x="4190618" y="3966752"/>
            <a:ext cx="1452166" cy="64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21B1B4-24F7-45BB-AC79-2187DA28F7D3}"/>
              </a:ext>
            </a:extLst>
          </p:cNvPr>
          <p:cNvCxnSpPr>
            <a:cxnSpLocks/>
          </p:cNvCxnSpPr>
          <p:nvPr/>
        </p:nvCxnSpPr>
        <p:spPr>
          <a:xfrm flipV="1">
            <a:off x="4228228" y="4116061"/>
            <a:ext cx="1637052" cy="205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B60DB4B-6487-4C10-AE89-352066835561}"/>
              </a:ext>
            </a:extLst>
          </p:cNvPr>
          <p:cNvSpPr txBox="1"/>
          <p:nvPr/>
        </p:nvSpPr>
        <p:spPr>
          <a:xfrm>
            <a:off x="4368620" y="39301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4E1449A4-6DBE-421B-B6E8-D878C9ABF80E}"/>
              </a:ext>
            </a:extLst>
          </p:cNvPr>
          <p:cNvSpPr/>
          <p:nvPr/>
        </p:nvSpPr>
        <p:spPr>
          <a:xfrm>
            <a:off x="76439" y="198600"/>
            <a:ext cx="8651561" cy="6301542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9E61-1E9E-4581-8C2F-040252D2B911}"/>
              </a:ext>
            </a:extLst>
          </p:cNvPr>
          <p:cNvSpPr txBox="1"/>
          <p:nvPr/>
        </p:nvSpPr>
        <p:spPr>
          <a:xfrm>
            <a:off x="588579" y="1258673"/>
            <a:ext cx="15795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retrieveGroupFromName</a:t>
            </a:r>
            <a:r>
              <a:rPr lang="en-US" sz="1200" dirty="0">
                <a:solidFill>
                  <a:srgbClr val="7030A0"/>
                </a:solidFill>
              </a:rPr>
              <a:t> (m, name))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8764E8-D6CD-44F3-97AF-FC4506E5BC0B}"/>
              </a:ext>
            </a:extLst>
          </p:cNvPr>
          <p:cNvGrpSpPr/>
          <p:nvPr/>
        </p:nvGrpSpPr>
        <p:grpSpPr>
          <a:xfrm>
            <a:off x="79683" y="1176639"/>
            <a:ext cx="4035119" cy="991563"/>
            <a:chOff x="6244673" y="3837422"/>
            <a:chExt cx="4023596" cy="623708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0D64D8A5-FC56-4C27-8416-1018C79C210C}"/>
                </a:ext>
              </a:extLst>
            </p:cNvPr>
            <p:cNvSpPr/>
            <p:nvPr/>
          </p:nvSpPr>
          <p:spPr>
            <a:xfrm>
              <a:off x="6248411" y="3856104"/>
              <a:ext cx="4019858" cy="605026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D2A7A8-C06C-495C-965B-02D3544FB783}"/>
                </a:ext>
              </a:extLst>
            </p:cNvPr>
            <p:cNvSpPr/>
            <p:nvPr/>
          </p:nvSpPr>
          <p:spPr>
            <a:xfrm>
              <a:off x="6244673" y="3837422"/>
              <a:ext cx="476218" cy="16101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ref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A852A5-7D40-4B44-9F5E-D9C9751D48B5}"/>
              </a:ext>
            </a:extLst>
          </p:cNvPr>
          <p:cNvCxnSpPr>
            <a:cxnSpLocks/>
          </p:cNvCxnSpPr>
          <p:nvPr/>
        </p:nvCxnSpPr>
        <p:spPr>
          <a:xfrm>
            <a:off x="260437" y="1691678"/>
            <a:ext cx="18669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2">
            <a:extLst>
              <a:ext uri="{FF2B5EF4-FFF2-40B4-BE49-F238E27FC236}">
                <a16:creationId xmlns:a16="http://schemas.microsoft.com/office/drawing/2014/main" id="{3DD8DB29-3D8B-4F13-82CB-C66B9C39DBAE}"/>
              </a:ext>
            </a:extLst>
          </p:cNvPr>
          <p:cNvSpPr/>
          <p:nvPr/>
        </p:nvSpPr>
        <p:spPr>
          <a:xfrm>
            <a:off x="1787253" y="685800"/>
            <a:ext cx="983297" cy="4908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741BA-3B38-4BEF-8DBC-537C00342C71}"/>
              </a:ext>
            </a:extLst>
          </p:cNvPr>
          <p:cNvCxnSpPr>
            <a:cxnSpLocks/>
          </p:cNvCxnSpPr>
          <p:nvPr/>
        </p:nvCxnSpPr>
        <p:spPr>
          <a:xfrm>
            <a:off x="2286000" y="1176641"/>
            <a:ext cx="0" cy="532350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781DF-7E5A-436B-8AAF-814B4B25AC64}"/>
              </a:ext>
            </a:extLst>
          </p:cNvPr>
          <p:cNvSpPr/>
          <p:nvPr/>
        </p:nvSpPr>
        <p:spPr>
          <a:xfrm>
            <a:off x="2202700" y="1691678"/>
            <a:ext cx="159500" cy="44805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4607A20-E3DB-4BE2-94C5-211E99C1B81A}"/>
              </a:ext>
            </a:extLst>
          </p:cNvPr>
          <p:cNvSpPr/>
          <p:nvPr/>
        </p:nvSpPr>
        <p:spPr>
          <a:xfrm>
            <a:off x="3142188" y="690091"/>
            <a:ext cx="841649" cy="4908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:Group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13198A-D740-4732-96F9-90DADF218F5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55861" y="1180932"/>
            <a:ext cx="7152" cy="461026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B1CBA-570D-4BD8-9683-0BE798E62E7B}"/>
              </a:ext>
            </a:extLst>
          </p:cNvPr>
          <p:cNvSpPr/>
          <p:nvPr/>
        </p:nvSpPr>
        <p:spPr>
          <a:xfrm>
            <a:off x="3500595" y="1662988"/>
            <a:ext cx="118229" cy="4014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0A7DD-1F17-482B-A9CA-A20AD6B6E113}"/>
              </a:ext>
            </a:extLst>
          </p:cNvPr>
          <p:cNvCxnSpPr>
            <a:cxnSpLocks/>
          </p:cNvCxnSpPr>
          <p:nvPr/>
        </p:nvCxnSpPr>
        <p:spPr>
          <a:xfrm flipV="1">
            <a:off x="2394444" y="1697435"/>
            <a:ext cx="1029321" cy="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0F532E-6025-49BC-9D1E-1A0CAE21076C}"/>
              </a:ext>
            </a:extLst>
          </p:cNvPr>
          <p:cNvCxnSpPr>
            <a:cxnSpLocks/>
          </p:cNvCxnSpPr>
          <p:nvPr/>
        </p:nvCxnSpPr>
        <p:spPr>
          <a:xfrm flipH="1" flipV="1">
            <a:off x="2362199" y="1962255"/>
            <a:ext cx="1068141" cy="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F8BD7D-932A-4267-A329-7B26CB737D48}"/>
              </a:ext>
            </a:extLst>
          </p:cNvPr>
          <p:cNvSpPr txBox="1"/>
          <p:nvPr/>
        </p:nvSpPr>
        <p:spPr>
          <a:xfrm>
            <a:off x="2328833" y="1726482"/>
            <a:ext cx="619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D2DA8E-A022-4B0E-A437-3AAA9E662394}"/>
              </a:ext>
            </a:extLst>
          </p:cNvPr>
          <p:cNvSpPr/>
          <p:nvPr/>
        </p:nvSpPr>
        <p:spPr>
          <a:xfrm>
            <a:off x="2313565" y="2553540"/>
            <a:ext cx="159497" cy="335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14135EE-2544-4E5C-A3A3-345C57EB14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8436" y="2367698"/>
            <a:ext cx="226275" cy="79755"/>
          </a:xfrm>
          <a:prstGeom prst="curvedConnector3">
            <a:avLst>
              <a:gd name="adj1" fmla="val -5357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CE6A0E-E5E7-4B35-940D-98DA94D209F0}"/>
              </a:ext>
            </a:extLst>
          </p:cNvPr>
          <p:cNvSpPr txBox="1"/>
          <p:nvPr/>
        </p:nvSpPr>
        <p:spPr>
          <a:xfrm>
            <a:off x="2532558" y="2391626"/>
            <a:ext cx="6729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delete(g)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B71EFC-0DDE-46DB-8ABB-44D6D5D23ADE}"/>
              </a:ext>
            </a:extLst>
          </p:cNvPr>
          <p:cNvCxnSpPr>
            <a:cxnSpLocks/>
          </p:cNvCxnSpPr>
          <p:nvPr/>
        </p:nvCxnSpPr>
        <p:spPr>
          <a:xfrm flipV="1">
            <a:off x="2401960" y="3587030"/>
            <a:ext cx="1029321" cy="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D5CD4A-8D4D-42D6-8B60-F8FCEBF390D0}"/>
              </a:ext>
            </a:extLst>
          </p:cNvPr>
          <p:cNvGrpSpPr/>
          <p:nvPr/>
        </p:nvGrpSpPr>
        <p:grpSpPr>
          <a:xfrm>
            <a:off x="1482403" y="2832693"/>
            <a:ext cx="4007603" cy="3321792"/>
            <a:chOff x="6244673" y="3837422"/>
            <a:chExt cx="3996159" cy="2089457"/>
          </a:xfrm>
        </p:grpSpPr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2E0E224E-1241-4086-9DE3-349AE5150433}"/>
                </a:ext>
              </a:extLst>
            </p:cNvPr>
            <p:cNvSpPr/>
            <p:nvPr/>
          </p:nvSpPr>
          <p:spPr>
            <a:xfrm>
              <a:off x="6244673" y="3856103"/>
              <a:ext cx="3996159" cy="2070776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14743F6-FF96-4F71-BD5C-EDC9227F361E}"/>
                </a:ext>
              </a:extLst>
            </p:cNvPr>
            <p:cNvSpPr/>
            <p:nvPr/>
          </p:nvSpPr>
          <p:spPr>
            <a:xfrm>
              <a:off x="6244673" y="3837422"/>
              <a:ext cx="476218" cy="16101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ref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55D6DE-912D-4AB5-9982-A8A7057604E3}"/>
              </a:ext>
            </a:extLst>
          </p:cNvPr>
          <p:cNvSpPr txBox="1"/>
          <p:nvPr/>
        </p:nvSpPr>
        <p:spPr>
          <a:xfrm>
            <a:off x="2286000" y="2961563"/>
            <a:ext cx="11805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deleteGroupFromMembers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(m, g) )</a:t>
            </a: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39582AA6-122D-4B83-AEDE-0A912E38B9A3}"/>
              </a:ext>
            </a:extLst>
          </p:cNvPr>
          <p:cNvSpPr/>
          <p:nvPr/>
        </p:nvSpPr>
        <p:spPr>
          <a:xfrm>
            <a:off x="4153232" y="2541590"/>
            <a:ext cx="1093457" cy="6611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UniqueList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&lt;Person&gt;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DC8E74-13C7-47D5-8279-07B59A570BB9}"/>
              </a:ext>
            </a:extLst>
          </p:cNvPr>
          <p:cNvCxnSpPr>
            <a:cxnSpLocks/>
          </p:cNvCxnSpPr>
          <p:nvPr/>
        </p:nvCxnSpPr>
        <p:spPr>
          <a:xfrm>
            <a:off x="4680394" y="3103149"/>
            <a:ext cx="0" cy="200225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EBAD057-AFAF-400C-A5B1-19CB1C0F5485}"/>
              </a:ext>
            </a:extLst>
          </p:cNvPr>
          <p:cNvSpPr/>
          <p:nvPr/>
        </p:nvSpPr>
        <p:spPr>
          <a:xfrm>
            <a:off x="4552345" y="3540209"/>
            <a:ext cx="182490" cy="59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A509BE-7CEF-4793-9484-AB5F097AC96C}"/>
              </a:ext>
            </a:extLst>
          </p:cNvPr>
          <p:cNvCxnSpPr>
            <a:cxnSpLocks/>
          </p:cNvCxnSpPr>
          <p:nvPr/>
        </p:nvCxnSpPr>
        <p:spPr>
          <a:xfrm flipV="1">
            <a:off x="3710626" y="3584931"/>
            <a:ext cx="714726" cy="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F29B0-48D3-478F-9FF8-54959D0F8B86}"/>
              </a:ext>
            </a:extLst>
          </p:cNvPr>
          <p:cNvSpPr/>
          <p:nvPr/>
        </p:nvSpPr>
        <p:spPr>
          <a:xfrm>
            <a:off x="4645874" y="3672625"/>
            <a:ext cx="159497" cy="335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5C3E60-248E-45D0-BD8C-162EF3D4ED91}"/>
              </a:ext>
            </a:extLst>
          </p:cNvPr>
          <p:cNvSpPr txBox="1"/>
          <p:nvPr/>
        </p:nvSpPr>
        <p:spPr>
          <a:xfrm>
            <a:off x="4828141" y="3269742"/>
            <a:ext cx="12481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asUnModifiableObservableList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E479715-41DE-40F6-96B1-4778E9A25B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5882" y="3649920"/>
            <a:ext cx="226275" cy="79755"/>
          </a:xfrm>
          <a:prstGeom prst="curvedConnector3">
            <a:avLst>
              <a:gd name="adj1" fmla="val -5357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756E8C-DC05-4EDE-BFB5-6350497DD70F}"/>
              </a:ext>
            </a:extLst>
          </p:cNvPr>
          <p:cNvCxnSpPr>
            <a:cxnSpLocks/>
          </p:cNvCxnSpPr>
          <p:nvPr/>
        </p:nvCxnSpPr>
        <p:spPr>
          <a:xfrm flipH="1">
            <a:off x="3660092" y="4104274"/>
            <a:ext cx="780578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06F6DC-2EBC-40DF-9A90-563966401CC6}"/>
              </a:ext>
            </a:extLst>
          </p:cNvPr>
          <p:cNvSpPr txBox="1"/>
          <p:nvPr/>
        </p:nvSpPr>
        <p:spPr>
          <a:xfrm>
            <a:off x="3736920" y="3850385"/>
            <a:ext cx="7093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members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14F778-EE93-459A-87B6-710065E82435}"/>
              </a:ext>
            </a:extLst>
          </p:cNvPr>
          <p:cNvGrpSpPr/>
          <p:nvPr/>
        </p:nvGrpSpPr>
        <p:grpSpPr>
          <a:xfrm>
            <a:off x="1614498" y="4238096"/>
            <a:ext cx="2479631" cy="1553101"/>
            <a:chOff x="6244673" y="3837422"/>
            <a:chExt cx="2472550" cy="976924"/>
          </a:xfrm>
        </p:grpSpPr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CDE655B8-B1B6-4718-8FE8-7812FC5E750A}"/>
                </a:ext>
              </a:extLst>
            </p:cNvPr>
            <p:cNvSpPr/>
            <p:nvPr/>
          </p:nvSpPr>
          <p:spPr>
            <a:xfrm>
              <a:off x="6244674" y="3856104"/>
              <a:ext cx="2472549" cy="958242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3142E45-254B-4D3C-ABE6-2296DAE0B323}"/>
                </a:ext>
              </a:extLst>
            </p:cNvPr>
            <p:cNvSpPr/>
            <p:nvPr/>
          </p:nvSpPr>
          <p:spPr>
            <a:xfrm>
              <a:off x="6244673" y="3837422"/>
              <a:ext cx="523565" cy="17904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loop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A8429FB-486C-42D6-A93C-DC1BE73B5E05}"/>
              </a:ext>
            </a:extLst>
          </p:cNvPr>
          <p:cNvSpPr txBox="1"/>
          <p:nvPr/>
        </p:nvSpPr>
        <p:spPr>
          <a:xfrm>
            <a:off x="2301766" y="4281223"/>
            <a:ext cx="1066078" cy="43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[member : members]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5B0474-8B0C-4E10-BF99-07DA50248D8E}"/>
              </a:ext>
            </a:extLst>
          </p:cNvPr>
          <p:cNvCxnSpPr>
            <a:cxnSpLocks/>
          </p:cNvCxnSpPr>
          <p:nvPr/>
        </p:nvCxnSpPr>
        <p:spPr>
          <a:xfrm flipH="1">
            <a:off x="2413659" y="5613955"/>
            <a:ext cx="108630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2272EB6-AA34-4085-BE4E-6A4AE1F8A4D4}"/>
              </a:ext>
            </a:extLst>
          </p:cNvPr>
          <p:cNvSpPr txBox="1"/>
          <p:nvPr/>
        </p:nvSpPr>
        <p:spPr>
          <a:xfrm>
            <a:off x="2534627" y="4690625"/>
            <a:ext cx="88359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updatePersonDeleteGroupInGrroupList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(m, g, member) 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EC50359A-148E-4B1C-83F9-C6EA32D7F22B}"/>
              </a:ext>
            </a:extLst>
          </p:cNvPr>
          <p:cNvSpPr/>
          <p:nvPr/>
        </p:nvSpPr>
        <p:spPr>
          <a:xfrm>
            <a:off x="6326789" y="3928037"/>
            <a:ext cx="1084645" cy="7517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9EB9AA-940F-4918-9071-12AE8F52C18F}"/>
              </a:ext>
            </a:extLst>
          </p:cNvPr>
          <p:cNvCxnSpPr>
            <a:cxnSpLocks/>
          </p:cNvCxnSpPr>
          <p:nvPr/>
        </p:nvCxnSpPr>
        <p:spPr>
          <a:xfrm flipV="1">
            <a:off x="2421696" y="6095188"/>
            <a:ext cx="4352874" cy="832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4AB153-2CE1-4F42-A240-271110072428}"/>
              </a:ext>
            </a:extLst>
          </p:cNvPr>
          <p:cNvCxnSpPr>
            <a:cxnSpLocks/>
          </p:cNvCxnSpPr>
          <p:nvPr/>
        </p:nvCxnSpPr>
        <p:spPr>
          <a:xfrm>
            <a:off x="6922061" y="4679751"/>
            <a:ext cx="19239" cy="182039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E9E922-28F1-4EE1-BE3C-94260D97AE6C}"/>
              </a:ext>
            </a:extLst>
          </p:cNvPr>
          <p:cNvSpPr txBox="1"/>
          <p:nvPr/>
        </p:nvSpPr>
        <p:spPr>
          <a:xfrm>
            <a:off x="3499963" y="5850045"/>
            <a:ext cx="1843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commitAddressBook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63377C-B592-4339-83E4-832AEF01F652}"/>
              </a:ext>
            </a:extLst>
          </p:cNvPr>
          <p:cNvSpPr/>
          <p:nvPr/>
        </p:nvSpPr>
        <p:spPr>
          <a:xfrm>
            <a:off x="6865814" y="6065489"/>
            <a:ext cx="185739" cy="2964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501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120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Melodies S</cp:lastModifiedBy>
  <cp:revision>150</cp:revision>
  <dcterms:created xsi:type="dcterms:W3CDTF">2016-07-22T14:33:02Z</dcterms:created>
  <dcterms:modified xsi:type="dcterms:W3CDTF">2018-11-10T06:26:11Z</dcterms:modified>
</cp:coreProperties>
</file>