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0" autoAdjust="0"/>
  </p:normalViewPr>
  <p:slideViewPr>
    <p:cSldViewPr showGuides="1">
      <p:cViewPr>
        <p:scale>
          <a:sx n="200" d="100"/>
          <a:sy n="200" d="100"/>
        </p:scale>
        <p:origin x="1200" y="-247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6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482347" y="-266958"/>
            <a:ext cx="13893547" cy="79631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876300" y="880853"/>
            <a:ext cx="274331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parse(“n/</a:t>
            </a:r>
            <a:r>
              <a:rPr lang="en-US" sz="1600" dirty="0" err="1"/>
              <a:t>abc</a:t>
            </a:r>
            <a:r>
              <a:rPr lang="en-US" sz="1600" dirty="0"/>
              <a:t> ed/20180101 et/0000”)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15244" y="15240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853" y="88016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43210" y="57536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2030559" y="575361"/>
            <a:ext cx="15573" cy="68160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943210" y="880159"/>
            <a:ext cx="222140" cy="6051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D6043E23-904C-423E-BAB8-A1BB3947FA31}"/>
              </a:ext>
            </a:extLst>
          </p:cNvPr>
          <p:cNvSpPr/>
          <p:nvPr/>
        </p:nvSpPr>
        <p:spPr>
          <a:xfrm>
            <a:off x="2736001" y="1410962"/>
            <a:ext cx="121041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currentDate:Date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A94039-8811-441F-A8A2-36B714CAE194}"/>
              </a:ext>
            </a:extLst>
          </p:cNvPr>
          <p:cNvSpPr/>
          <p:nvPr/>
        </p:nvSpPr>
        <p:spPr>
          <a:xfrm>
            <a:off x="4849965" y="634765"/>
            <a:ext cx="193183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argMultiMap</a:t>
            </a: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ArgumentMultimap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7903F3-0D85-4F57-9848-DF3B03D252FA}"/>
              </a:ext>
            </a:extLst>
          </p:cNvPr>
          <p:cNvSpPr/>
          <p:nvPr/>
        </p:nvSpPr>
        <p:spPr>
          <a:xfrm>
            <a:off x="3265008" y="18429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083A61-E46F-4405-9847-807E7F4E21AF}"/>
              </a:ext>
            </a:extLst>
          </p:cNvPr>
          <p:cNvCxnSpPr>
            <a:cxnSpLocks/>
          </p:cNvCxnSpPr>
          <p:nvPr/>
        </p:nvCxnSpPr>
        <p:spPr>
          <a:xfrm flipV="1">
            <a:off x="2162175" y="1555750"/>
            <a:ext cx="574675" cy="31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653658-15C2-4910-AAB6-E015F3F7FFA4}"/>
              </a:ext>
            </a:extLst>
          </p:cNvPr>
          <p:cNvCxnSpPr>
            <a:cxnSpLocks/>
          </p:cNvCxnSpPr>
          <p:nvPr/>
        </p:nvCxnSpPr>
        <p:spPr>
          <a:xfrm flipV="1">
            <a:off x="2171700" y="2119000"/>
            <a:ext cx="1093308" cy="19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B4D0-26BA-4858-AEE2-C1E48B761AE9}"/>
              </a:ext>
            </a:extLst>
          </p:cNvPr>
          <p:cNvSpPr/>
          <p:nvPr/>
        </p:nvSpPr>
        <p:spPr>
          <a:xfrm>
            <a:off x="3299451" y="150417"/>
            <a:ext cx="1931835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BC49A4-FBA2-4F64-857A-EE79E859857E}"/>
              </a:ext>
            </a:extLst>
          </p:cNvPr>
          <p:cNvSpPr/>
          <p:nvPr/>
        </p:nvSpPr>
        <p:spPr>
          <a:xfrm>
            <a:off x="7190091" y="84215"/>
            <a:ext cx="2133045" cy="7158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DateTime</a:t>
            </a:r>
            <a:r>
              <a:rPr lang="en-US" sz="1600" dirty="0">
                <a:solidFill>
                  <a:schemeClr val="bg1"/>
                </a:solidFill>
              </a:rPr>
              <a:t>. INPUT_DATE_FORMAT :</a:t>
            </a:r>
            <a:r>
              <a:rPr lang="en-US" sz="1600" dirty="0" err="1">
                <a:solidFill>
                  <a:schemeClr val="bg1"/>
                </a:solidFill>
              </a:rPr>
              <a:t>DateFormat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09CAFAC-69FE-4C30-8141-294000AD24C5}"/>
              </a:ext>
            </a:extLst>
          </p:cNvPr>
          <p:cNvSpPr/>
          <p:nvPr/>
        </p:nvSpPr>
        <p:spPr>
          <a:xfrm>
            <a:off x="9677955" y="105618"/>
            <a:ext cx="2133045" cy="7158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DateTime</a:t>
            </a:r>
            <a:r>
              <a:rPr lang="en-US" sz="1600" dirty="0">
                <a:solidFill>
                  <a:schemeClr val="bg1"/>
                </a:solidFill>
              </a:rPr>
              <a:t>. INPUT_TIME_FORMAT :</a:t>
            </a:r>
            <a:r>
              <a:rPr lang="en-US" sz="1600" dirty="0" err="1">
                <a:solidFill>
                  <a:schemeClr val="bg1"/>
                </a:solidFill>
              </a:rPr>
              <a:t>DateFormat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BCFDEFB-E9D9-48DA-8650-0871ED482BCA}"/>
              </a:ext>
            </a:extLst>
          </p:cNvPr>
          <p:cNvCxnSpPr>
            <a:cxnSpLocks/>
          </p:cNvCxnSpPr>
          <p:nvPr/>
        </p:nvCxnSpPr>
        <p:spPr>
          <a:xfrm>
            <a:off x="8248560" y="802478"/>
            <a:ext cx="1991" cy="19147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5DA0F1B-69E9-4E88-B07A-E72688958BB8}"/>
              </a:ext>
            </a:extLst>
          </p:cNvPr>
          <p:cNvSpPr/>
          <p:nvPr/>
        </p:nvSpPr>
        <p:spPr>
          <a:xfrm>
            <a:off x="8164842" y="2311401"/>
            <a:ext cx="180177" cy="2854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5A29268-6BE6-4D9E-A485-8C300A1AFF90}"/>
              </a:ext>
            </a:extLst>
          </p:cNvPr>
          <p:cNvCxnSpPr>
            <a:cxnSpLocks/>
          </p:cNvCxnSpPr>
          <p:nvPr/>
        </p:nvCxnSpPr>
        <p:spPr>
          <a:xfrm flipH="1">
            <a:off x="10728895" y="807590"/>
            <a:ext cx="2664" cy="2640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882CBF-9389-4210-A8B5-E1C8282EA96B}"/>
              </a:ext>
            </a:extLst>
          </p:cNvPr>
          <p:cNvCxnSpPr>
            <a:cxnSpLocks/>
          </p:cNvCxnSpPr>
          <p:nvPr/>
        </p:nvCxnSpPr>
        <p:spPr>
          <a:xfrm flipV="1">
            <a:off x="2159000" y="2315924"/>
            <a:ext cx="6017777" cy="500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A647893-CAE9-41E2-B371-A8FD64435D5D}"/>
              </a:ext>
            </a:extLst>
          </p:cNvPr>
          <p:cNvSpPr txBox="1"/>
          <p:nvPr/>
        </p:nvSpPr>
        <p:spPr>
          <a:xfrm>
            <a:off x="6446415" y="2031302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format(</a:t>
            </a:r>
            <a:r>
              <a:rPr lang="en-US" sz="1600" dirty="0" err="1"/>
              <a:t>currentDate</a:t>
            </a:r>
            <a:r>
              <a:rPr lang="en-US" sz="1600" dirty="0"/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5A0B545-D49C-4222-91BA-E48836C8C6ED}"/>
              </a:ext>
            </a:extLst>
          </p:cNvPr>
          <p:cNvCxnSpPr>
            <a:cxnSpLocks/>
          </p:cNvCxnSpPr>
          <p:nvPr/>
        </p:nvCxnSpPr>
        <p:spPr>
          <a:xfrm>
            <a:off x="2155711" y="2590800"/>
            <a:ext cx="6021066" cy="772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CEBC82F6-C5E6-4DA7-9F07-9153C07BD3A5}"/>
              </a:ext>
            </a:extLst>
          </p:cNvPr>
          <p:cNvSpPr/>
          <p:nvPr/>
        </p:nvSpPr>
        <p:spPr>
          <a:xfrm>
            <a:off x="10669994" y="3013075"/>
            <a:ext cx="152399" cy="333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FAA094-6358-485B-88E9-2976E196D59B}"/>
              </a:ext>
            </a:extLst>
          </p:cNvPr>
          <p:cNvCxnSpPr>
            <a:cxnSpLocks/>
          </p:cNvCxnSpPr>
          <p:nvPr/>
        </p:nvCxnSpPr>
        <p:spPr>
          <a:xfrm flipV="1">
            <a:off x="2165350" y="3022600"/>
            <a:ext cx="8518525" cy="31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AF4510-F119-4163-AD1C-8F2D31E133B1}"/>
              </a:ext>
            </a:extLst>
          </p:cNvPr>
          <p:cNvSpPr txBox="1"/>
          <p:nvPr/>
        </p:nvSpPr>
        <p:spPr>
          <a:xfrm>
            <a:off x="8964409" y="2717265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format(</a:t>
            </a:r>
            <a:r>
              <a:rPr lang="en-US" sz="1600" dirty="0" err="1"/>
              <a:t>currentDate</a:t>
            </a:r>
            <a:r>
              <a:rPr lang="en-US" sz="160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515A1D-EA44-4F0E-A554-211E14F76A5A}"/>
              </a:ext>
            </a:extLst>
          </p:cNvPr>
          <p:cNvCxnSpPr>
            <a:cxnSpLocks/>
          </p:cNvCxnSpPr>
          <p:nvPr/>
        </p:nvCxnSpPr>
        <p:spPr>
          <a:xfrm>
            <a:off x="2164291" y="3335866"/>
            <a:ext cx="8504644" cy="63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55A04D8-C662-49C1-9CC9-CB1EEB552B8D}"/>
              </a:ext>
            </a:extLst>
          </p:cNvPr>
          <p:cNvCxnSpPr>
            <a:cxnSpLocks/>
          </p:cNvCxnSpPr>
          <p:nvPr/>
        </p:nvCxnSpPr>
        <p:spPr>
          <a:xfrm flipH="1">
            <a:off x="4287520" y="588223"/>
            <a:ext cx="5080" cy="8341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014F8E-493F-4CBE-865E-1C6B2932F1D3}"/>
              </a:ext>
            </a:extLst>
          </p:cNvPr>
          <p:cNvSpPr/>
          <p:nvPr/>
        </p:nvSpPr>
        <p:spPr>
          <a:xfrm>
            <a:off x="4213165" y="963818"/>
            <a:ext cx="214982" cy="3500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016C16E-8A29-40AD-AD1E-0657F2DB8952}"/>
              </a:ext>
            </a:extLst>
          </p:cNvPr>
          <p:cNvCxnSpPr>
            <a:cxnSpLocks/>
          </p:cNvCxnSpPr>
          <p:nvPr/>
        </p:nvCxnSpPr>
        <p:spPr>
          <a:xfrm flipV="1">
            <a:off x="2167466" y="971550"/>
            <a:ext cx="2053167" cy="42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739518-A0A3-4F9B-A302-77566F42F9EF}"/>
              </a:ext>
            </a:extLst>
          </p:cNvPr>
          <p:cNvCxnSpPr>
            <a:cxnSpLocks/>
          </p:cNvCxnSpPr>
          <p:nvPr/>
        </p:nvCxnSpPr>
        <p:spPr>
          <a:xfrm>
            <a:off x="2155711" y="1295400"/>
            <a:ext cx="20574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979ABCF-6A60-4DC3-99B6-D4195279DB90}"/>
              </a:ext>
            </a:extLst>
          </p:cNvPr>
          <p:cNvSpPr txBox="1"/>
          <p:nvPr/>
        </p:nvSpPr>
        <p:spPr>
          <a:xfrm>
            <a:off x="3100478" y="705515"/>
            <a:ext cx="8459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tokenize()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2DDBCF7-B8B5-4761-8AA7-00B95CFCA6AB}"/>
              </a:ext>
            </a:extLst>
          </p:cNvPr>
          <p:cNvSpPr txBox="1"/>
          <p:nvPr/>
        </p:nvSpPr>
        <p:spPr>
          <a:xfrm>
            <a:off x="2895600" y="1049179"/>
            <a:ext cx="11860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argMultiMap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738C61-50C0-49BA-9398-605CACE648BD}"/>
              </a:ext>
            </a:extLst>
          </p:cNvPr>
          <p:cNvSpPr txBox="1"/>
          <p:nvPr/>
        </p:nvSpPr>
        <p:spPr>
          <a:xfrm>
            <a:off x="6805990" y="2344579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nowDateString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2C10A2-33FD-43D1-8864-629FB40384DA}"/>
              </a:ext>
            </a:extLst>
          </p:cNvPr>
          <p:cNvSpPr txBox="1"/>
          <p:nvPr/>
        </p:nvSpPr>
        <p:spPr>
          <a:xfrm>
            <a:off x="9225222" y="3068272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nowTimeString</a:t>
            </a:r>
            <a:endParaRPr lang="en-US" sz="1600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BCD560C-2A29-48A5-B551-99DE47B2902C}"/>
              </a:ext>
            </a:extLst>
          </p:cNvPr>
          <p:cNvCxnSpPr>
            <a:cxnSpLocks/>
          </p:cNvCxnSpPr>
          <p:nvPr/>
        </p:nvCxnSpPr>
        <p:spPr>
          <a:xfrm flipH="1">
            <a:off x="3340100" y="1955625"/>
            <a:ext cx="1108" cy="14924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E4E721-F910-43C9-AB64-274AB3DA43D1}"/>
              </a:ext>
            </a:extLst>
          </p:cNvPr>
          <p:cNvCxnSpPr>
            <a:cxnSpLocks/>
          </p:cNvCxnSpPr>
          <p:nvPr/>
        </p:nvCxnSpPr>
        <p:spPr>
          <a:xfrm>
            <a:off x="4433561" y="1037613"/>
            <a:ext cx="416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C6EF418-CDEC-4846-A008-554F205C2CA8}"/>
              </a:ext>
            </a:extLst>
          </p:cNvPr>
          <p:cNvSpPr/>
          <p:nvPr/>
        </p:nvSpPr>
        <p:spPr>
          <a:xfrm>
            <a:off x="5762636" y="1076024"/>
            <a:ext cx="165847" cy="181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BC97B58-5395-43B5-97A7-8147DA7A4873}"/>
              </a:ext>
            </a:extLst>
          </p:cNvPr>
          <p:cNvCxnSpPr>
            <a:cxnSpLocks/>
          </p:cNvCxnSpPr>
          <p:nvPr/>
        </p:nvCxnSpPr>
        <p:spPr>
          <a:xfrm>
            <a:off x="5838525" y="1247447"/>
            <a:ext cx="16175" cy="42135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73C046-69AB-4A22-B9AC-5A0A91844A5C}"/>
              </a:ext>
            </a:extLst>
          </p:cNvPr>
          <p:cNvCxnSpPr>
            <a:cxnSpLocks/>
          </p:cNvCxnSpPr>
          <p:nvPr/>
        </p:nvCxnSpPr>
        <p:spPr>
          <a:xfrm>
            <a:off x="4433561" y="1247547"/>
            <a:ext cx="1329076" cy="78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33EBD0-8C4C-4C82-9FD7-ABBC5346D911}"/>
              </a:ext>
            </a:extLst>
          </p:cNvPr>
          <p:cNvSpPr/>
          <p:nvPr/>
        </p:nvSpPr>
        <p:spPr>
          <a:xfrm>
            <a:off x="5790265" y="3749087"/>
            <a:ext cx="180177" cy="2887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Rectangle 62">
            <a:extLst>
              <a:ext uri="{FF2B5EF4-FFF2-40B4-BE49-F238E27FC236}">
                <a16:creationId xmlns:a16="http://schemas.microsoft.com/office/drawing/2014/main" id="{B905B9C8-7830-4CF4-86F8-DFDF7721C763}"/>
              </a:ext>
            </a:extLst>
          </p:cNvPr>
          <p:cNvSpPr/>
          <p:nvPr/>
        </p:nvSpPr>
        <p:spPr>
          <a:xfrm>
            <a:off x="6180986" y="3434388"/>
            <a:ext cx="96759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:Optional &lt;String&gt;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AA17D0-1FBD-4825-846A-52EAAEC04ED5}"/>
              </a:ext>
            </a:extLst>
          </p:cNvPr>
          <p:cNvSpPr/>
          <p:nvPr/>
        </p:nvSpPr>
        <p:spPr>
          <a:xfrm>
            <a:off x="6569732" y="3866424"/>
            <a:ext cx="122952" cy="1286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676D71-4287-471E-8E2F-C2810A1B5E6F}"/>
              </a:ext>
            </a:extLst>
          </p:cNvPr>
          <p:cNvCxnSpPr>
            <a:cxnSpLocks/>
          </p:cNvCxnSpPr>
          <p:nvPr/>
        </p:nvCxnSpPr>
        <p:spPr>
          <a:xfrm>
            <a:off x="6631770" y="4012598"/>
            <a:ext cx="0" cy="7962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3" name="Rectangle 62">
            <a:extLst>
              <a:ext uri="{FF2B5EF4-FFF2-40B4-BE49-F238E27FC236}">
                <a16:creationId xmlns:a16="http://schemas.microsoft.com/office/drawing/2014/main" id="{71C47AF4-EFC6-4B1E-B41C-BA7E20072570}"/>
              </a:ext>
            </a:extLst>
          </p:cNvPr>
          <p:cNvSpPr/>
          <p:nvPr/>
        </p:nvSpPr>
        <p:spPr>
          <a:xfrm>
            <a:off x="7124872" y="4824883"/>
            <a:ext cx="96759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:Optional &lt;String&gt;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498083D-7550-43E6-BB0A-A31003C48A91}"/>
              </a:ext>
            </a:extLst>
          </p:cNvPr>
          <p:cNvSpPr/>
          <p:nvPr/>
        </p:nvSpPr>
        <p:spPr>
          <a:xfrm>
            <a:off x="7522632" y="5256918"/>
            <a:ext cx="113937" cy="1003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3C3BF18-D91F-4569-A0C0-97E3C46A0957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7575657" y="5357283"/>
            <a:ext cx="3944" cy="7769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B9A046-C335-468D-B389-59305303A708}"/>
              </a:ext>
            </a:extLst>
          </p:cNvPr>
          <p:cNvCxnSpPr>
            <a:cxnSpLocks/>
          </p:cNvCxnSpPr>
          <p:nvPr/>
        </p:nvCxnSpPr>
        <p:spPr>
          <a:xfrm>
            <a:off x="2149053" y="3767487"/>
            <a:ext cx="365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F186E1B-F22B-40EE-A96C-6442B98F0E49}"/>
              </a:ext>
            </a:extLst>
          </p:cNvPr>
          <p:cNvCxnSpPr>
            <a:cxnSpLocks/>
          </p:cNvCxnSpPr>
          <p:nvPr/>
        </p:nvCxnSpPr>
        <p:spPr>
          <a:xfrm>
            <a:off x="2168525" y="4032250"/>
            <a:ext cx="3637543" cy="18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96AEF85-10C2-47E0-9444-AEF08427B077}"/>
              </a:ext>
            </a:extLst>
          </p:cNvPr>
          <p:cNvSpPr txBox="1"/>
          <p:nvPr/>
        </p:nvSpPr>
        <p:spPr>
          <a:xfrm>
            <a:off x="3061870" y="3487579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getValue</a:t>
            </a:r>
            <a:r>
              <a:rPr lang="en-US" sz="1600" dirty="0"/>
              <a:t>(PREFIX_START_DATE)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86A8217-056E-43BA-A258-216ECE9050EB}"/>
              </a:ext>
            </a:extLst>
          </p:cNvPr>
          <p:cNvSpPr/>
          <p:nvPr/>
        </p:nvSpPr>
        <p:spPr>
          <a:xfrm>
            <a:off x="5774812" y="5102990"/>
            <a:ext cx="180177" cy="315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261EE51-0F43-4D04-A53E-EA99CDB0095D}"/>
              </a:ext>
            </a:extLst>
          </p:cNvPr>
          <p:cNvCxnSpPr>
            <a:cxnSpLocks/>
          </p:cNvCxnSpPr>
          <p:nvPr/>
        </p:nvCxnSpPr>
        <p:spPr>
          <a:xfrm>
            <a:off x="2133600" y="5121390"/>
            <a:ext cx="365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554E2C3-3947-49D9-A30B-01016EBFE69F}"/>
              </a:ext>
            </a:extLst>
          </p:cNvPr>
          <p:cNvCxnSpPr>
            <a:cxnSpLocks/>
          </p:cNvCxnSpPr>
          <p:nvPr/>
        </p:nvCxnSpPr>
        <p:spPr>
          <a:xfrm>
            <a:off x="2168663" y="5410200"/>
            <a:ext cx="36219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592F7E0-6734-42CD-BF4C-57B430343D4C}"/>
              </a:ext>
            </a:extLst>
          </p:cNvPr>
          <p:cNvSpPr txBox="1"/>
          <p:nvPr/>
        </p:nvSpPr>
        <p:spPr>
          <a:xfrm>
            <a:off x="3046417" y="4841482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getValue</a:t>
            </a:r>
            <a:r>
              <a:rPr lang="en-US" sz="1600" dirty="0"/>
              <a:t>(PREFIX_START_TIME)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419DDF1-D19C-4F39-961D-20BF2A170E9B}"/>
              </a:ext>
            </a:extLst>
          </p:cNvPr>
          <p:cNvSpPr/>
          <p:nvPr/>
        </p:nvSpPr>
        <p:spPr>
          <a:xfrm>
            <a:off x="6541119" y="4394737"/>
            <a:ext cx="180177" cy="2887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2ACB2BE-FFF4-43A0-BAB5-70E5C4FB7F09}"/>
              </a:ext>
            </a:extLst>
          </p:cNvPr>
          <p:cNvCxnSpPr>
            <a:cxnSpLocks/>
          </p:cNvCxnSpPr>
          <p:nvPr/>
        </p:nvCxnSpPr>
        <p:spPr>
          <a:xfrm>
            <a:off x="2133600" y="4394709"/>
            <a:ext cx="4415367" cy="37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3EEE299-60BA-49C1-AF8B-763C676F887D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2168663" y="4683518"/>
            <a:ext cx="44625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754A877-8216-4792-8D0F-E6F76CFF8BD1}"/>
              </a:ext>
            </a:extLst>
          </p:cNvPr>
          <p:cNvSpPr txBox="1"/>
          <p:nvPr/>
        </p:nvSpPr>
        <p:spPr>
          <a:xfrm>
            <a:off x="3810000" y="4134506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orElse</a:t>
            </a:r>
            <a:r>
              <a:rPr lang="en-US" sz="1600" dirty="0"/>
              <a:t>(</a:t>
            </a:r>
            <a:r>
              <a:rPr lang="en-US" sz="1600" dirty="0" err="1"/>
              <a:t>nowDateString</a:t>
            </a:r>
            <a:r>
              <a:rPr lang="en-US" sz="1600" dirty="0"/>
              <a:t>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82F660A-794A-41B0-8CC2-18FDE55B23A5}"/>
              </a:ext>
            </a:extLst>
          </p:cNvPr>
          <p:cNvCxnSpPr>
            <a:cxnSpLocks/>
          </p:cNvCxnSpPr>
          <p:nvPr/>
        </p:nvCxnSpPr>
        <p:spPr>
          <a:xfrm>
            <a:off x="5970442" y="3817220"/>
            <a:ext cx="20865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790DD29-0255-4181-892A-757F301C0891}"/>
              </a:ext>
            </a:extLst>
          </p:cNvPr>
          <p:cNvCxnSpPr>
            <a:cxnSpLocks/>
          </p:cNvCxnSpPr>
          <p:nvPr/>
        </p:nvCxnSpPr>
        <p:spPr>
          <a:xfrm>
            <a:off x="5967267" y="3991528"/>
            <a:ext cx="599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8A15ABE-69D7-4231-9D48-328703060BCC}"/>
              </a:ext>
            </a:extLst>
          </p:cNvPr>
          <p:cNvCxnSpPr>
            <a:cxnSpLocks/>
          </p:cNvCxnSpPr>
          <p:nvPr/>
        </p:nvCxnSpPr>
        <p:spPr>
          <a:xfrm>
            <a:off x="5949950" y="5165725"/>
            <a:ext cx="1174922" cy="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75DA6B5-47E2-48A5-91FE-50BA52400587}"/>
              </a:ext>
            </a:extLst>
          </p:cNvPr>
          <p:cNvCxnSpPr>
            <a:cxnSpLocks/>
          </p:cNvCxnSpPr>
          <p:nvPr/>
        </p:nvCxnSpPr>
        <p:spPr>
          <a:xfrm>
            <a:off x="5948680" y="5349240"/>
            <a:ext cx="1569720" cy="38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0BADD24-93E1-4096-AEF5-845D07E356BD}"/>
              </a:ext>
            </a:extLst>
          </p:cNvPr>
          <p:cNvSpPr/>
          <p:nvPr/>
        </p:nvSpPr>
        <p:spPr>
          <a:xfrm>
            <a:off x="7505357" y="5723467"/>
            <a:ext cx="142420" cy="28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1C46964-0D9F-4B2E-964C-6CD19DDADA55}"/>
              </a:ext>
            </a:extLst>
          </p:cNvPr>
          <p:cNvCxnSpPr>
            <a:cxnSpLocks/>
          </p:cNvCxnSpPr>
          <p:nvPr/>
        </p:nvCxnSpPr>
        <p:spPr>
          <a:xfrm flipV="1">
            <a:off x="2155711" y="5727700"/>
            <a:ext cx="5360572" cy="1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CFA1B03-85DC-4416-BF9F-D39E7F53290D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2158593" y="6012423"/>
            <a:ext cx="5417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7FFBEA1-8B3B-479A-96B7-82AE23306A49}"/>
              </a:ext>
            </a:extLst>
          </p:cNvPr>
          <p:cNvSpPr txBox="1"/>
          <p:nvPr/>
        </p:nvSpPr>
        <p:spPr>
          <a:xfrm>
            <a:off x="4648200" y="5468779"/>
            <a:ext cx="27293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orElse</a:t>
            </a:r>
            <a:r>
              <a:rPr lang="en-US" sz="1600" dirty="0"/>
              <a:t>(</a:t>
            </a:r>
            <a:r>
              <a:rPr lang="en-US" sz="1600" dirty="0" err="1"/>
              <a:t>nowTimeString</a:t>
            </a:r>
            <a:r>
              <a:rPr lang="en-US" sz="1600" dirty="0"/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70DD4D8-A4FE-415D-BE35-21E204360FF8}"/>
              </a:ext>
            </a:extLst>
          </p:cNvPr>
          <p:cNvSpPr/>
          <p:nvPr/>
        </p:nvSpPr>
        <p:spPr>
          <a:xfrm>
            <a:off x="12124457" y="344334"/>
            <a:ext cx="1085354" cy="2984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39F9CDE-630A-47DF-AE91-0413A9DED281}"/>
              </a:ext>
            </a:extLst>
          </p:cNvPr>
          <p:cNvCxnSpPr>
            <a:cxnSpLocks/>
          </p:cNvCxnSpPr>
          <p:nvPr/>
        </p:nvCxnSpPr>
        <p:spPr>
          <a:xfrm>
            <a:off x="12691628" y="653957"/>
            <a:ext cx="0" cy="61278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511952-1CFD-44D4-A076-5F8164F0D047}"/>
              </a:ext>
            </a:extLst>
          </p:cNvPr>
          <p:cNvSpPr/>
          <p:nvPr/>
        </p:nvSpPr>
        <p:spPr>
          <a:xfrm>
            <a:off x="12615428" y="6305550"/>
            <a:ext cx="152399" cy="3460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3768379-C472-4992-BEA1-2C05DB2F1C0E}"/>
              </a:ext>
            </a:extLst>
          </p:cNvPr>
          <p:cNvCxnSpPr>
            <a:cxnSpLocks/>
          </p:cNvCxnSpPr>
          <p:nvPr/>
        </p:nvCxnSpPr>
        <p:spPr>
          <a:xfrm>
            <a:off x="2150533" y="6311900"/>
            <a:ext cx="10479617" cy="31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D25C3BE-243B-4AD0-ADAC-24FE480FD564}"/>
              </a:ext>
            </a:extLst>
          </p:cNvPr>
          <p:cNvSpPr txBox="1"/>
          <p:nvPr/>
        </p:nvSpPr>
        <p:spPr>
          <a:xfrm>
            <a:off x="10909843" y="6011163"/>
            <a:ext cx="1683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parseDateTime</a:t>
            </a:r>
            <a:r>
              <a:rPr lang="en-US" sz="1600" dirty="0"/>
              <a:t>()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02CF8BE-177C-4B9D-91BC-0E15F9873652}"/>
              </a:ext>
            </a:extLst>
          </p:cNvPr>
          <p:cNvCxnSpPr>
            <a:cxnSpLocks/>
          </p:cNvCxnSpPr>
          <p:nvPr/>
        </p:nvCxnSpPr>
        <p:spPr>
          <a:xfrm>
            <a:off x="2148840" y="6644640"/>
            <a:ext cx="10466588" cy="205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7C35D5A-DBC3-46EE-ACEE-E30430E22054}"/>
              </a:ext>
            </a:extLst>
          </p:cNvPr>
          <p:cNvSpPr txBox="1"/>
          <p:nvPr/>
        </p:nvSpPr>
        <p:spPr>
          <a:xfrm>
            <a:off x="11280130" y="6356526"/>
            <a:ext cx="12591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startDateTime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A0D9EB-571A-46C9-AF3E-3EAE922067C2}"/>
              </a:ext>
            </a:extLst>
          </p:cNvPr>
          <p:cNvSpPr txBox="1"/>
          <p:nvPr/>
        </p:nvSpPr>
        <p:spPr>
          <a:xfrm>
            <a:off x="3277658" y="3317372"/>
            <a:ext cx="124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C960BF-0A9F-49FC-BE9A-C4C1B60829FF}"/>
              </a:ext>
            </a:extLst>
          </p:cNvPr>
          <p:cNvSpPr txBox="1"/>
          <p:nvPr/>
        </p:nvSpPr>
        <p:spPr>
          <a:xfrm>
            <a:off x="5791200" y="5337707"/>
            <a:ext cx="124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0192EB1-1CC5-42F5-A4A1-9C58C671F4E3}"/>
              </a:ext>
            </a:extLst>
          </p:cNvPr>
          <p:cNvSpPr txBox="1"/>
          <p:nvPr/>
        </p:nvSpPr>
        <p:spPr>
          <a:xfrm>
            <a:off x="7515642" y="6022526"/>
            <a:ext cx="124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D7C126-F676-4EDD-A4C1-37DE1CE1EB09}"/>
              </a:ext>
            </a:extLst>
          </p:cNvPr>
          <p:cNvSpPr txBox="1"/>
          <p:nvPr/>
        </p:nvSpPr>
        <p:spPr>
          <a:xfrm>
            <a:off x="6560544" y="4678002"/>
            <a:ext cx="124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99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Zong Xian</cp:lastModifiedBy>
  <cp:revision>85</cp:revision>
  <dcterms:created xsi:type="dcterms:W3CDTF">2016-07-22T14:33:02Z</dcterms:created>
  <dcterms:modified xsi:type="dcterms:W3CDTF">2018-11-11T05:38:17Z</dcterms:modified>
</cp:coreProperties>
</file>