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71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1506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5">
            <a:extLst>
              <a:ext uri="{FF2B5EF4-FFF2-40B4-BE49-F238E27FC236}">
                <a16:creationId xmlns:a16="http://schemas.microsoft.com/office/drawing/2014/main" id="{2C918AE4-FDBA-42B5-8AA0-5FD59A17EDB2}"/>
              </a:ext>
            </a:extLst>
          </p:cNvPr>
          <p:cNvSpPr/>
          <p:nvPr/>
        </p:nvSpPr>
        <p:spPr>
          <a:xfrm>
            <a:off x="9475251" y="3969275"/>
            <a:ext cx="1413844" cy="13165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0D5C177-57F4-4857-B05B-1C11BDFB49CB}"/>
              </a:ext>
            </a:extLst>
          </p:cNvPr>
          <p:cNvGrpSpPr/>
          <p:nvPr/>
        </p:nvGrpSpPr>
        <p:grpSpPr>
          <a:xfrm>
            <a:off x="9574042" y="4202254"/>
            <a:ext cx="1316989" cy="2350946"/>
            <a:chOff x="2077469" y="2067400"/>
            <a:chExt cx="2202424" cy="3931525"/>
          </a:xfrm>
        </p:grpSpPr>
        <p:sp>
          <p:nvSpPr>
            <p:cNvPr id="69" name="Rectangle 62">
              <a:extLst>
                <a:ext uri="{FF2B5EF4-FFF2-40B4-BE49-F238E27FC236}">
                  <a16:creationId xmlns:a16="http://schemas.microsoft.com/office/drawing/2014/main" id="{B2E481D1-A040-4077-8CC2-0A5F53125D24}"/>
                </a:ext>
              </a:extLst>
            </p:cNvPr>
            <p:cNvSpPr/>
            <p:nvPr/>
          </p:nvSpPr>
          <p:spPr>
            <a:xfrm>
              <a:off x="2077469" y="2067400"/>
              <a:ext cx="2202424" cy="47470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model: Model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949923-5D7E-4306-8844-850005AD719A}"/>
                </a:ext>
              </a:extLst>
            </p:cNvPr>
            <p:cNvCxnSpPr>
              <a:cxnSpLocks/>
            </p:cNvCxnSpPr>
            <p:nvPr/>
          </p:nvCxnSpPr>
          <p:spPr>
            <a:xfrm>
              <a:off x="3108893" y="2542104"/>
              <a:ext cx="0" cy="3456821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25EA7A8-43C8-4E70-80B9-3AF7EF4131BF}"/>
                </a:ext>
              </a:extLst>
            </p:cNvPr>
            <p:cNvSpPr/>
            <p:nvPr/>
          </p:nvSpPr>
          <p:spPr>
            <a:xfrm>
              <a:off x="2976798" y="2839385"/>
              <a:ext cx="219726" cy="33142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25" name="Rectangle 65">
            <a:extLst>
              <a:ext uri="{FF2B5EF4-FFF2-40B4-BE49-F238E27FC236}">
                <a16:creationId xmlns:a16="http://schemas.microsoft.com/office/drawing/2014/main" id="{BC4B06DE-0A15-467B-B6D9-8E260E84AEB3}"/>
              </a:ext>
            </a:extLst>
          </p:cNvPr>
          <p:cNvSpPr/>
          <p:nvPr/>
        </p:nvSpPr>
        <p:spPr>
          <a:xfrm>
            <a:off x="172388" y="1376237"/>
            <a:ext cx="8895412" cy="507376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6E54E-76FA-4D8C-8A9A-43142F1F5D96}"/>
              </a:ext>
            </a:extLst>
          </p:cNvPr>
          <p:cNvSpPr txBox="1"/>
          <p:nvPr/>
        </p:nvSpPr>
        <p:spPr>
          <a:xfrm>
            <a:off x="4706384" y="2356238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AddressBook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3EDBD8B8-FED0-48CF-973D-9EE001EB7E67}"/>
              </a:ext>
            </a:extLst>
          </p:cNvPr>
          <p:cNvSpPr/>
          <p:nvPr/>
        </p:nvSpPr>
        <p:spPr>
          <a:xfrm>
            <a:off x="1066800" y="17526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logic:LogicManager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90995D-E6FD-43ED-B18D-5341C303901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794615" y="2099360"/>
            <a:ext cx="0" cy="44538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A1251EC-E637-4D84-BC04-DE534041D423}"/>
              </a:ext>
            </a:extLst>
          </p:cNvPr>
          <p:cNvSpPr/>
          <p:nvPr/>
        </p:nvSpPr>
        <p:spPr>
          <a:xfrm>
            <a:off x="1722606" y="2235400"/>
            <a:ext cx="176726" cy="39583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E9DBE2C7-A4FA-496A-A3B0-9AA09B7DFE93}"/>
              </a:ext>
            </a:extLst>
          </p:cNvPr>
          <p:cNvSpPr/>
          <p:nvPr/>
        </p:nvSpPr>
        <p:spPr>
          <a:xfrm>
            <a:off x="4807936" y="206407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TasksParser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FC21C0-CE83-40B6-9FF5-1E74AF26819E}"/>
              </a:ext>
            </a:extLst>
          </p:cNvPr>
          <p:cNvCxnSpPr>
            <a:cxnSpLocks/>
          </p:cNvCxnSpPr>
          <p:nvPr/>
        </p:nvCxnSpPr>
        <p:spPr>
          <a:xfrm>
            <a:off x="5421335" y="254867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44C5D53-F954-499F-BB9D-BFB59CBDE03C}"/>
              </a:ext>
            </a:extLst>
          </p:cNvPr>
          <p:cNvSpPr/>
          <p:nvPr/>
        </p:nvSpPr>
        <p:spPr>
          <a:xfrm>
            <a:off x="5349327" y="300686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7EA2F7-E0CF-42D3-B8BD-9290BDE3024F}"/>
              </a:ext>
            </a:extLst>
          </p:cNvPr>
          <p:cNvCxnSpPr>
            <a:cxnSpLocks/>
          </p:cNvCxnSpPr>
          <p:nvPr/>
        </p:nvCxnSpPr>
        <p:spPr>
          <a:xfrm flipV="1">
            <a:off x="-113225" y="2248062"/>
            <a:ext cx="1843843" cy="245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F308CF-0FF6-47A4-89F6-3C5CAB95C998}"/>
              </a:ext>
            </a:extLst>
          </p:cNvPr>
          <p:cNvCxnSpPr>
            <a:cxnSpLocks/>
          </p:cNvCxnSpPr>
          <p:nvPr/>
        </p:nvCxnSpPr>
        <p:spPr>
          <a:xfrm flipV="1">
            <a:off x="3716446" y="3024131"/>
            <a:ext cx="1626684" cy="43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79AA2B-38B8-4088-8448-CF13CB82B4D3}"/>
              </a:ext>
            </a:extLst>
          </p:cNvPr>
          <p:cNvSpPr txBox="1"/>
          <p:nvPr/>
        </p:nvSpPr>
        <p:spPr>
          <a:xfrm>
            <a:off x="-524755" y="2269640"/>
            <a:ext cx="2186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execute(“tasks list”)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C737D7-889D-4EB3-AE58-80FAB8F54A8A}"/>
              </a:ext>
            </a:extLst>
          </p:cNvPr>
          <p:cNvSpPr txBox="1"/>
          <p:nvPr/>
        </p:nvSpPr>
        <p:spPr>
          <a:xfrm>
            <a:off x="5613873" y="417133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E1025E-63D5-4F1E-AF44-6C38AD9F67FC}"/>
              </a:ext>
            </a:extLst>
          </p:cNvPr>
          <p:cNvCxnSpPr>
            <a:cxnSpLocks/>
          </p:cNvCxnSpPr>
          <p:nvPr/>
        </p:nvCxnSpPr>
        <p:spPr>
          <a:xfrm flipV="1">
            <a:off x="3701015" y="4131969"/>
            <a:ext cx="164758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DA6474-D450-4B5F-8CA3-1B60D5A8F369}"/>
              </a:ext>
            </a:extLst>
          </p:cNvPr>
          <p:cNvCxnSpPr>
            <a:cxnSpLocks/>
          </p:cNvCxnSpPr>
          <p:nvPr/>
        </p:nvCxnSpPr>
        <p:spPr>
          <a:xfrm>
            <a:off x="-121144" y="6196312"/>
            <a:ext cx="184375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9CD89E-068E-4F8C-B903-043019B6511B}"/>
              </a:ext>
            </a:extLst>
          </p:cNvPr>
          <p:cNvCxnSpPr>
            <a:cxnSpLocks/>
          </p:cNvCxnSpPr>
          <p:nvPr/>
        </p:nvCxnSpPr>
        <p:spPr>
          <a:xfrm>
            <a:off x="1756378" y="4421174"/>
            <a:ext cx="50151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2FF06A-D87D-4473-8751-B6058C1D88C1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905555" y="5787771"/>
            <a:ext cx="4972879" cy="2454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EF4EA5-9E4B-4565-9A94-C9A98712EAEB}"/>
              </a:ext>
            </a:extLst>
          </p:cNvPr>
          <p:cNvSpPr txBox="1"/>
          <p:nvPr/>
        </p:nvSpPr>
        <p:spPr>
          <a:xfrm>
            <a:off x="3775181" y="3058547"/>
            <a:ext cx="13332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(“list”)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88CC1F-3C78-4917-9E9D-015B35B81164}"/>
              </a:ext>
            </a:extLst>
          </p:cNvPr>
          <p:cNvSpPr txBox="1"/>
          <p:nvPr/>
        </p:nvSpPr>
        <p:spPr>
          <a:xfrm>
            <a:off x="5650054" y="556625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E6724E-A7E6-41FC-8BB1-DF14A3070721}"/>
              </a:ext>
            </a:extLst>
          </p:cNvPr>
          <p:cNvSpPr txBox="1"/>
          <p:nvPr/>
        </p:nvSpPr>
        <p:spPr>
          <a:xfrm>
            <a:off x="912666" y="5979599"/>
            <a:ext cx="4407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4DCA5BFC-BC7C-48C4-96C2-11950089926F}"/>
              </a:ext>
            </a:extLst>
          </p:cNvPr>
          <p:cNvSpPr/>
          <p:nvPr/>
        </p:nvSpPr>
        <p:spPr>
          <a:xfrm>
            <a:off x="7336748" y="5072633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result:Command</a:t>
            </a:r>
            <a:r>
              <a:rPr lang="en-US" sz="1400" dirty="0">
                <a:solidFill>
                  <a:schemeClr val="bg1"/>
                </a:solidFill>
              </a:rPr>
              <a:t> Result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8E1F63-37E4-425B-A724-077DA23C48FC}"/>
              </a:ext>
            </a:extLst>
          </p:cNvPr>
          <p:cNvSpPr/>
          <p:nvPr/>
        </p:nvSpPr>
        <p:spPr>
          <a:xfrm>
            <a:off x="8017631" y="553417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9E8B1C2-CDC4-4C87-8797-48C5AD925307}"/>
              </a:ext>
            </a:extLst>
          </p:cNvPr>
          <p:cNvCxnSpPr>
            <a:cxnSpLocks/>
          </p:cNvCxnSpPr>
          <p:nvPr/>
        </p:nvCxnSpPr>
        <p:spPr>
          <a:xfrm>
            <a:off x="6970570" y="5705548"/>
            <a:ext cx="1047061" cy="945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62">
            <a:extLst>
              <a:ext uri="{FF2B5EF4-FFF2-40B4-BE49-F238E27FC236}">
                <a16:creationId xmlns:a16="http://schemas.microsoft.com/office/drawing/2014/main" id="{61738E01-9241-4A80-B85A-C1A463425E49}"/>
              </a:ext>
            </a:extLst>
          </p:cNvPr>
          <p:cNvSpPr/>
          <p:nvPr/>
        </p:nvSpPr>
        <p:spPr>
          <a:xfrm>
            <a:off x="5960662" y="281461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l:ListCommand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399062-3902-4934-81FC-6BA307FE28B1}"/>
              </a:ext>
            </a:extLst>
          </p:cNvPr>
          <p:cNvSpPr/>
          <p:nvPr/>
        </p:nvSpPr>
        <p:spPr>
          <a:xfrm>
            <a:off x="6785794" y="3237571"/>
            <a:ext cx="208678" cy="2383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99B440-B5B6-4D8E-8D74-E409C1060A30}"/>
              </a:ext>
            </a:extLst>
          </p:cNvPr>
          <p:cNvCxnSpPr>
            <a:cxnSpLocks/>
            <a:stCxn id="62" idx="0"/>
          </p:cNvCxnSpPr>
          <p:nvPr/>
        </p:nvCxnSpPr>
        <p:spPr>
          <a:xfrm flipH="1">
            <a:off x="6885667" y="3237571"/>
            <a:ext cx="4466" cy="26636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2FB8C5F-DB4A-4C6E-8382-3F77E349439F}"/>
              </a:ext>
            </a:extLst>
          </p:cNvPr>
          <p:cNvSpPr/>
          <p:nvPr/>
        </p:nvSpPr>
        <p:spPr>
          <a:xfrm>
            <a:off x="6771520" y="4403877"/>
            <a:ext cx="213827" cy="13838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78F8CF-C4EF-487D-AD16-16BA08ABAB65}"/>
              </a:ext>
            </a:extLst>
          </p:cNvPr>
          <p:cNvCxnSpPr>
            <a:cxnSpLocks/>
          </p:cNvCxnSpPr>
          <p:nvPr/>
        </p:nvCxnSpPr>
        <p:spPr>
          <a:xfrm flipV="1">
            <a:off x="5477161" y="3054578"/>
            <a:ext cx="465565" cy="31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13CE92-672A-4DDF-8199-5969801ECEC7}"/>
              </a:ext>
            </a:extLst>
          </p:cNvPr>
          <p:cNvCxnSpPr>
            <a:cxnSpLocks/>
          </p:cNvCxnSpPr>
          <p:nvPr/>
        </p:nvCxnSpPr>
        <p:spPr>
          <a:xfrm>
            <a:off x="5528739" y="3488205"/>
            <a:ext cx="13210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4A030E-04C0-42C1-A49B-D8065632E313}"/>
              </a:ext>
            </a:extLst>
          </p:cNvPr>
          <p:cNvCxnSpPr>
            <a:cxnSpLocks/>
          </p:cNvCxnSpPr>
          <p:nvPr/>
        </p:nvCxnSpPr>
        <p:spPr>
          <a:xfrm>
            <a:off x="3611695" y="2087553"/>
            <a:ext cx="16113" cy="446564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24D41D-D00B-4592-B51E-DDECC9867B19}"/>
              </a:ext>
            </a:extLst>
          </p:cNvPr>
          <p:cNvSpPr/>
          <p:nvPr/>
        </p:nvSpPr>
        <p:spPr>
          <a:xfrm>
            <a:off x="3508057" y="2382873"/>
            <a:ext cx="215804" cy="18557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F4F251-5FB2-470B-BFA6-6BD29868F356}"/>
              </a:ext>
            </a:extLst>
          </p:cNvPr>
          <p:cNvSpPr/>
          <p:nvPr/>
        </p:nvSpPr>
        <p:spPr>
          <a:xfrm>
            <a:off x="5328831" y="2533749"/>
            <a:ext cx="215804" cy="170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D01B5B-87FB-49A9-9A38-08ADD2B3C175}"/>
              </a:ext>
            </a:extLst>
          </p:cNvPr>
          <p:cNvCxnSpPr>
            <a:cxnSpLocks/>
          </p:cNvCxnSpPr>
          <p:nvPr/>
        </p:nvCxnSpPr>
        <p:spPr>
          <a:xfrm>
            <a:off x="3717987" y="2475570"/>
            <a:ext cx="10899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87049E-2CB6-4EC2-94E8-47716BDFC012}"/>
              </a:ext>
            </a:extLst>
          </p:cNvPr>
          <p:cNvCxnSpPr>
            <a:cxnSpLocks/>
          </p:cNvCxnSpPr>
          <p:nvPr/>
        </p:nvCxnSpPr>
        <p:spPr>
          <a:xfrm>
            <a:off x="1884845" y="2393396"/>
            <a:ext cx="162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1863C48-3CE8-4CD7-83A4-B40A5A21DAD4}"/>
              </a:ext>
            </a:extLst>
          </p:cNvPr>
          <p:cNvSpPr txBox="1"/>
          <p:nvPr/>
        </p:nvSpPr>
        <p:spPr>
          <a:xfrm>
            <a:off x="1900804" y="2421409"/>
            <a:ext cx="15025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parseCommand</a:t>
            </a:r>
            <a:r>
              <a:rPr lang="en-US" sz="1000" dirty="0"/>
              <a:t>(“tasks list”)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5E3645-A39B-4A3C-A7A0-D712CF9E34AF}"/>
              </a:ext>
            </a:extLst>
          </p:cNvPr>
          <p:cNvCxnSpPr>
            <a:cxnSpLocks/>
          </p:cNvCxnSpPr>
          <p:nvPr/>
        </p:nvCxnSpPr>
        <p:spPr>
          <a:xfrm flipV="1">
            <a:off x="1897537" y="4244013"/>
            <a:ext cx="1684372" cy="1184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EDD9829-E2E3-4248-8885-E2CE85348106}"/>
              </a:ext>
            </a:extLst>
          </p:cNvPr>
          <p:cNvSpPr txBox="1"/>
          <p:nvPr/>
        </p:nvSpPr>
        <p:spPr>
          <a:xfrm>
            <a:off x="4527716" y="3889286"/>
            <a:ext cx="657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B02D78-C799-4B86-90D9-B7E229CACD99}"/>
              </a:ext>
            </a:extLst>
          </p:cNvPr>
          <p:cNvSpPr txBox="1"/>
          <p:nvPr/>
        </p:nvSpPr>
        <p:spPr>
          <a:xfrm>
            <a:off x="2671818" y="3969275"/>
            <a:ext cx="657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9B4C507-3DF6-4376-BF25-47147DCCD560}"/>
              </a:ext>
            </a:extLst>
          </p:cNvPr>
          <p:cNvCxnSpPr>
            <a:cxnSpLocks/>
          </p:cNvCxnSpPr>
          <p:nvPr/>
        </p:nvCxnSpPr>
        <p:spPr>
          <a:xfrm>
            <a:off x="6994472" y="5285833"/>
            <a:ext cx="33034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14D135E4-31ED-4E6D-9979-049B20BA1908}"/>
              </a:ext>
            </a:extLst>
          </p:cNvPr>
          <p:cNvSpPr/>
          <p:nvPr/>
        </p:nvSpPr>
        <p:spPr>
          <a:xfrm>
            <a:off x="2853455" y="1715650"/>
            <a:ext cx="154870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appParser:AppParser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592950-CC34-4BF5-8F98-0C2AC4A7B30D}"/>
              </a:ext>
            </a:extLst>
          </p:cNvPr>
          <p:cNvCxnSpPr>
            <a:cxnSpLocks/>
          </p:cNvCxnSpPr>
          <p:nvPr/>
        </p:nvCxnSpPr>
        <p:spPr>
          <a:xfrm>
            <a:off x="3728403" y="2712006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B58EDD6-DEF9-49BA-B166-60B97EDA28BF}"/>
              </a:ext>
            </a:extLst>
          </p:cNvPr>
          <p:cNvCxnSpPr>
            <a:cxnSpLocks/>
          </p:cNvCxnSpPr>
          <p:nvPr/>
        </p:nvCxnSpPr>
        <p:spPr>
          <a:xfrm>
            <a:off x="6994472" y="4663879"/>
            <a:ext cx="31173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C484BCC-61E5-449E-92A9-0411F4D96569}"/>
              </a:ext>
            </a:extLst>
          </p:cNvPr>
          <p:cNvCxnSpPr>
            <a:cxnSpLocks/>
          </p:cNvCxnSpPr>
          <p:nvPr/>
        </p:nvCxnSpPr>
        <p:spPr>
          <a:xfrm>
            <a:off x="6970570" y="4861319"/>
            <a:ext cx="322023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1B4CFBC-672B-452E-9E3B-6319011FF768}"/>
              </a:ext>
            </a:extLst>
          </p:cNvPr>
          <p:cNvSpPr txBox="1"/>
          <p:nvPr/>
        </p:nvSpPr>
        <p:spPr>
          <a:xfrm>
            <a:off x="7038256" y="4401534"/>
            <a:ext cx="2112731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updateFilteredTaskList</a:t>
            </a:r>
            <a:r>
              <a:rPr lang="en-US" sz="1200" dirty="0"/>
              <a:t>(predicate)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5129C1-6D46-41B6-ACF3-3C1DEB222289}"/>
              </a:ext>
            </a:extLst>
          </p:cNvPr>
          <p:cNvSpPr txBox="1"/>
          <p:nvPr/>
        </p:nvSpPr>
        <p:spPr>
          <a:xfrm>
            <a:off x="6756465" y="581147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BCD4EB8-41BE-4593-B9BB-DBDACD134348}"/>
              </a:ext>
            </a:extLst>
          </p:cNvPr>
          <p:cNvSpPr txBox="1"/>
          <p:nvPr/>
        </p:nvSpPr>
        <p:spPr>
          <a:xfrm>
            <a:off x="5294272" y="412694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03F70C-0EB6-4ECE-9ADB-26FC7D040D33}"/>
              </a:ext>
            </a:extLst>
          </p:cNvPr>
          <p:cNvCxnSpPr>
            <a:cxnSpLocks/>
          </p:cNvCxnSpPr>
          <p:nvPr/>
        </p:nvCxnSpPr>
        <p:spPr>
          <a:xfrm flipH="1">
            <a:off x="8077200" y="5534171"/>
            <a:ext cx="4512" cy="10308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878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65">
            <a:extLst>
              <a:ext uri="{FF2B5EF4-FFF2-40B4-BE49-F238E27FC236}">
                <a16:creationId xmlns:a16="http://schemas.microsoft.com/office/drawing/2014/main" id="{ABAE49FB-8AD4-4A6B-A7C0-5D2EF9ECFCC5}"/>
              </a:ext>
            </a:extLst>
          </p:cNvPr>
          <p:cNvSpPr/>
          <p:nvPr/>
        </p:nvSpPr>
        <p:spPr>
          <a:xfrm>
            <a:off x="10142142" y="4168776"/>
            <a:ext cx="1413844" cy="13165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BC4B06DE-0A15-467B-B6D9-8E260E84AEB3}"/>
              </a:ext>
            </a:extLst>
          </p:cNvPr>
          <p:cNvSpPr/>
          <p:nvPr/>
        </p:nvSpPr>
        <p:spPr>
          <a:xfrm>
            <a:off x="-361528" y="1376237"/>
            <a:ext cx="8895412" cy="507376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6E54E-76FA-4D8C-8A9A-43142F1F5D96}"/>
              </a:ext>
            </a:extLst>
          </p:cNvPr>
          <p:cNvSpPr txBox="1"/>
          <p:nvPr/>
        </p:nvSpPr>
        <p:spPr>
          <a:xfrm>
            <a:off x="4172468" y="2356238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AddressBook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90995D-E6FD-43ED-B18D-5341C3039010}"/>
              </a:ext>
            </a:extLst>
          </p:cNvPr>
          <p:cNvCxnSpPr>
            <a:cxnSpLocks/>
          </p:cNvCxnSpPr>
          <p:nvPr/>
        </p:nvCxnSpPr>
        <p:spPr>
          <a:xfrm>
            <a:off x="1260699" y="2099360"/>
            <a:ext cx="0" cy="44538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A1251EC-E637-4D84-BC04-DE534041D423}"/>
              </a:ext>
            </a:extLst>
          </p:cNvPr>
          <p:cNvSpPr/>
          <p:nvPr/>
        </p:nvSpPr>
        <p:spPr>
          <a:xfrm>
            <a:off x="1188690" y="2235400"/>
            <a:ext cx="176726" cy="39583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E9DBE2C7-A4FA-496A-A3B0-9AA09B7DFE93}"/>
              </a:ext>
            </a:extLst>
          </p:cNvPr>
          <p:cNvSpPr/>
          <p:nvPr/>
        </p:nvSpPr>
        <p:spPr>
          <a:xfrm>
            <a:off x="4274020" y="206407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TasksParser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FC21C0-CE83-40B6-9FF5-1E74AF26819E}"/>
              </a:ext>
            </a:extLst>
          </p:cNvPr>
          <p:cNvCxnSpPr>
            <a:cxnSpLocks/>
          </p:cNvCxnSpPr>
          <p:nvPr/>
        </p:nvCxnSpPr>
        <p:spPr>
          <a:xfrm>
            <a:off x="4887419" y="2548674"/>
            <a:ext cx="36698" cy="18590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44C5D53-F954-499F-BB9D-BFB59CBDE03C}"/>
              </a:ext>
            </a:extLst>
          </p:cNvPr>
          <p:cNvSpPr/>
          <p:nvPr/>
        </p:nvSpPr>
        <p:spPr>
          <a:xfrm>
            <a:off x="4794915" y="3006867"/>
            <a:ext cx="198187" cy="12240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7EA2F7-E0CF-42D3-B8BD-9290BDE3024F}"/>
              </a:ext>
            </a:extLst>
          </p:cNvPr>
          <p:cNvCxnSpPr>
            <a:cxnSpLocks/>
          </p:cNvCxnSpPr>
          <p:nvPr/>
        </p:nvCxnSpPr>
        <p:spPr>
          <a:xfrm flipV="1">
            <a:off x="-655060" y="2252600"/>
            <a:ext cx="1843843" cy="245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F308CF-0FF6-47A4-89F6-3C5CAB95C998}"/>
              </a:ext>
            </a:extLst>
          </p:cNvPr>
          <p:cNvCxnSpPr>
            <a:cxnSpLocks/>
          </p:cNvCxnSpPr>
          <p:nvPr/>
        </p:nvCxnSpPr>
        <p:spPr>
          <a:xfrm flipV="1">
            <a:off x="3182530" y="3024131"/>
            <a:ext cx="1626684" cy="43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79AA2B-38B8-4088-8448-CF13CB82B4D3}"/>
              </a:ext>
            </a:extLst>
          </p:cNvPr>
          <p:cNvSpPr txBox="1"/>
          <p:nvPr/>
        </p:nvSpPr>
        <p:spPr>
          <a:xfrm>
            <a:off x="-1074069" y="2286000"/>
            <a:ext cx="2186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execute(“tasks find n/cow t/farm”)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C737D7-889D-4EB3-AE58-80FAB8F54A8A}"/>
              </a:ext>
            </a:extLst>
          </p:cNvPr>
          <p:cNvSpPr txBox="1"/>
          <p:nvPr/>
        </p:nvSpPr>
        <p:spPr>
          <a:xfrm>
            <a:off x="6428660" y="439258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E1025E-63D5-4F1E-AF44-6C38AD9F67FC}"/>
              </a:ext>
            </a:extLst>
          </p:cNvPr>
          <p:cNvCxnSpPr>
            <a:cxnSpLocks/>
          </p:cNvCxnSpPr>
          <p:nvPr/>
        </p:nvCxnSpPr>
        <p:spPr>
          <a:xfrm flipV="1">
            <a:off x="3168637" y="4232021"/>
            <a:ext cx="164758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DA6474-D450-4B5F-8CA3-1B60D5A8F369}"/>
              </a:ext>
            </a:extLst>
          </p:cNvPr>
          <p:cNvCxnSpPr>
            <a:cxnSpLocks/>
          </p:cNvCxnSpPr>
          <p:nvPr/>
        </p:nvCxnSpPr>
        <p:spPr>
          <a:xfrm>
            <a:off x="-655060" y="6196312"/>
            <a:ext cx="184375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9CD89E-068E-4F8C-B903-043019B6511B}"/>
              </a:ext>
            </a:extLst>
          </p:cNvPr>
          <p:cNvCxnSpPr>
            <a:cxnSpLocks/>
          </p:cNvCxnSpPr>
          <p:nvPr/>
        </p:nvCxnSpPr>
        <p:spPr>
          <a:xfrm flipV="1">
            <a:off x="1404515" y="4629553"/>
            <a:ext cx="6121938" cy="186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2FF06A-D87D-4473-8751-B6058C1D88C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1404515" y="5795956"/>
            <a:ext cx="6228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EF4EA5-9E4B-4565-9A94-C9A98712EAEB}"/>
              </a:ext>
            </a:extLst>
          </p:cNvPr>
          <p:cNvSpPr txBox="1"/>
          <p:nvPr/>
        </p:nvSpPr>
        <p:spPr>
          <a:xfrm>
            <a:off x="3188750" y="3050328"/>
            <a:ext cx="162668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(“find n/cow t/farm”)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88CC1F-3C78-4917-9E9D-015B35B81164}"/>
              </a:ext>
            </a:extLst>
          </p:cNvPr>
          <p:cNvSpPr txBox="1"/>
          <p:nvPr/>
        </p:nvSpPr>
        <p:spPr>
          <a:xfrm>
            <a:off x="5386519" y="554371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E6724E-A7E6-41FC-8BB1-DF14A3070721}"/>
              </a:ext>
            </a:extLst>
          </p:cNvPr>
          <p:cNvSpPr txBox="1"/>
          <p:nvPr/>
        </p:nvSpPr>
        <p:spPr>
          <a:xfrm>
            <a:off x="378750" y="5979599"/>
            <a:ext cx="4407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4DCA5BFC-BC7C-48C4-96C2-11950089926F}"/>
              </a:ext>
            </a:extLst>
          </p:cNvPr>
          <p:cNvSpPr/>
          <p:nvPr/>
        </p:nvSpPr>
        <p:spPr>
          <a:xfrm>
            <a:off x="8092920" y="5101062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result:Command</a:t>
            </a:r>
            <a:r>
              <a:rPr lang="en-US" sz="1400" dirty="0">
                <a:solidFill>
                  <a:schemeClr val="bg1"/>
                </a:solidFill>
              </a:rPr>
              <a:t> Result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8E1F63-37E4-425B-A724-077DA23C48FC}"/>
              </a:ext>
            </a:extLst>
          </p:cNvPr>
          <p:cNvSpPr/>
          <p:nvPr/>
        </p:nvSpPr>
        <p:spPr>
          <a:xfrm>
            <a:off x="8768442" y="5534154"/>
            <a:ext cx="146441" cy="1998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9E8B1C2-CDC4-4C87-8797-48C5AD925307}"/>
              </a:ext>
            </a:extLst>
          </p:cNvPr>
          <p:cNvCxnSpPr>
            <a:cxnSpLocks/>
          </p:cNvCxnSpPr>
          <p:nvPr/>
        </p:nvCxnSpPr>
        <p:spPr>
          <a:xfrm>
            <a:off x="7726743" y="5715000"/>
            <a:ext cx="1047061" cy="945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62">
            <a:extLst>
              <a:ext uri="{FF2B5EF4-FFF2-40B4-BE49-F238E27FC236}">
                <a16:creationId xmlns:a16="http://schemas.microsoft.com/office/drawing/2014/main" id="{61738E01-9241-4A80-B85A-C1A463425E49}"/>
              </a:ext>
            </a:extLst>
          </p:cNvPr>
          <p:cNvSpPr/>
          <p:nvPr/>
        </p:nvSpPr>
        <p:spPr>
          <a:xfrm>
            <a:off x="6988422" y="3462550"/>
            <a:ext cx="1364903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f:FindCommand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399062-3902-4934-81FC-6BA307FE28B1}"/>
              </a:ext>
            </a:extLst>
          </p:cNvPr>
          <p:cNvSpPr/>
          <p:nvPr/>
        </p:nvSpPr>
        <p:spPr>
          <a:xfrm>
            <a:off x="7483715" y="3908926"/>
            <a:ext cx="256565" cy="2383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FB8C5F-DB4A-4C6E-8382-3F77E349439F}"/>
              </a:ext>
            </a:extLst>
          </p:cNvPr>
          <p:cNvSpPr/>
          <p:nvPr/>
        </p:nvSpPr>
        <p:spPr>
          <a:xfrm>
            <a:off x="7526453" y="4579131"/>
            <a:ext cx="212263" cy="12168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78F8CF-C4EF-487D-AD16-16BA08ABAB65}"/>
              </a:ext>
            </a:extLst>
          </p:cNvPr>
          <p:cNvCxnSpPr>
            <a:cxnSpLocks/>
          </p:cNvCxnSpPr>
          <p:nvPr/>
        </p:nvCxnSpPr>
        <p:spPr>
          <a:xfrm flipV="1">
            <a:off x="4943245" y="3054578"/>
            <a:ext cx="465565" cy="31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4A030E-04C0-42C1-A49B-D8065632E313}"/>
              </a:ext>
            </a:extLst>
          </p:cNvPr>
          <p:cNvCxnSpPr>
            <a:cxnSpLocks/>
          </p:cNvCxnSpPr>
          <p:nvPr/>
        </p:nvCxnSpPr>
        <p:spPr>
          <a:xfrm>
            <a:off x="3077779" y="2087553"/>
            <a:ext cx="16113" cy="446564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24D41D-D00B-4592-B51E-DDECC9867B19}"/>
              </a:ext>
            </a:extLst>
          </p:cNvPr>
          <p:cNvSpPr/>
          <p:nvPr/>
        </p:nvSpPr>
        <p:spPr>
          <a:xfrm>
            <a:off x="2983165" y="2382873"/>
            <a:ext cx="206779" cy="20037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F4F251-5FB2-470B-BFA6-6BD29868F356}"/>
              </a:ext>
            </a:extLst>
          </p:cNvPr>
          <p:cNvSpPr/>
          <p:nvPr/>
        </p:nvSpPr>
        <p:spPr>
          <a:xfrm>
            <a:off x="4794915" y="2533749"/>
            <a:ext cx="215804" cy="170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D01B5B-87FB-49A9-9A38-08ADD2B3C175}"/>
              </a:ext>
            </a:extLst>
          </p:cNvPr>
          <p:cNvCxnSpPr>
            <a:cxnSpLocks/>
          </p:cNvCxnSpPr>
          <p:nvPr/>
        </p:nvCxnSpPr>
        <p:spPr>
          <a:xfrm>
            <a:off x="3184071" y="2475570"/>
            <a:ext cx="10899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87049E-2CB6-4EC2-94E8-47716BDFC012}"/>
              </a:ext>
            </a:extLst>
          </p:cNvPr>
          <p:cNvCxnSpPr>
            <a:cxnSpLocks/>
          </p:cNvCxnSpPr>
          <p:nvPr/>
        </p:nvCxnSpPr>
        <p:spPr>
          <a:xfrm>
            <a:off x="1350929" y="2404127"/>
            <a:ext cx="162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1863C48-3CE8-4CD7-83A4-B40A5A21DAD4}"/>
              </a:ext>
            </a:extLst>
          </p:cNvPr>
          <p:cNvSpPr txBox="1"/>
          <p:nvPr/>
        </p:nvSpPr>
        <p:spPr>
          <a:xfrm>
            <a:off x="1336035" y="2462995"/>
            <a:ext cx="16232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/>
              <a:t>parseCommand</a:t>
            </a:r>
            <a:r>
              <a:rPr lang="en-US" sz="900" dirty="0"/>
              <a:t>(“tasks find n/cow t/farm”)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5E3645-A39B-4A3C-A7A0-D712CF9E34AF}"/>
              </a:ext>
            </a:extLst>
          </p:cNvPr>
          <p:cNvCxnSpPr>
            <a:cxnSpLocks/>
          </p:cNvCxnSpPr>
          <p:nvPr/>
        </p:nvCxnSpPr>
        <p:spPr>
          <a:xfrm flipV="1">
            <a:off x="1363621" y="4407759"/>
            <a:ext cx="1684372" cy="1184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EDD9829-E2E3-4248-8885-E2CE85348106}"/>
              </a:ext>
            </a:extLst>
          </p:cNvPr>
          <p:cNvSpPr txBox="1"/>
          <p:nvPr/>
        </p:nvSpPr>
        <p:spPr>
          <a:xfrm>
            <a:off x="3961884" y="3962400"/>
            <a:ext cx="657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B02D78-C799-4B86-90D9-B7E229CACD99}"/>
              </a:ext>
            </a:extLst>
          </p:cNvPr>
          <p:cNvSpPr txBox="1"/>
          <p:nvPr/>
        </p:nvSpPr>
        <p:spPr>
          <a:xfrm>
            <a:off x="2137902" y="4133021"/>
            <a:ext cx="657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9B4C507-3DF6-4376-BF25-47147DCCD560}"/>
              </a:ext>
            </a:extLst>
          </p:cNvPr>
          <p:cNvCxnSpPr>
            <a:cxnSpLocks/>
          </p:cNvCxnSpPr>
          <p:nvPr/>
        </p:nvCxnSpPr>
        <p:spPr>
          <a:xfrm>
            <a:off x="7750645" y="5314262"/>
            <a:ext cx="33034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592950-CC34-4BF5-8F98-0C2AC4A7B30D}"/>
              </a:ext>
            </a:extLst>
          </p:cNvPr>
          <p:cNvCxnSpPr/>
          <p:nvPr/>
        </p:nvCxnSpPr>
        <p:spPr>
          <a:xfrm>
            <a:off x="3194487" y="2712006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B58EDD6-DEF9-49BA-B166-60B97EDA28BF}"/>
              </a:ext>
            </a:extLst>
          </p:cNvPr>
          <p:cNvCxnSpPr>
            <a:cxnSpLocks/>
          </p:cNvCxnSpPr>
          <p:nvPr/>
        </p:nvCxnSpPr>
        <p:spPr>
          <a:xfrm>
            <a:off x="7770693" y="4827055"/>
            <a:ext cx="30080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C484BCC-61E5-449E-92A9-0411F4D96569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7771057" y="5029200"/>
            <a:ext cx="3116636" cy="3236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1B4CFBC-672B-452E-9E3B-6319011FF768}"/>
              </a:ext>
            </a:extLst>
          </p:cNvPr>
          <p:cNvSpPr txBox="1"/>
          <p:nvPr/>
        </p:nvSpPr>
        <p:spPr>
          <a:xfrm>
            <a:off x="7762687" y="4580460"/>
            <a:ext cx="21294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updateFilteredTaskList</a:t>
            </a:r>
            <a:r>
              <a:rPr lang="en-US" sz="1200" dirty="0"/>
              <a:t>(predicate)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5129C1-6D46-41B6-ACF3-3C1DEB222289}"/>
              </a:ext>
            </a:extLst>
          </p:cNvPr>
          <p:cNvSpPr txBox="1"/>
          <p:nvPr/>
        </p:nvSpPr>
        <p:spPr>
          <a:xfrm>
            <a:off x="7492241" y="6149921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BCD4EB8-41BE-4593-B9BB-DBDACD134348}"/>
              </a:ext>
            </a:extLst>
          </p:cNvPr>
          <p:cNvSpPr txBox="1"/>
          <p:nvPr/>
        </p:nvSpPr>
        <p:spPr>
          <a:xfrm>
            <a:off x="4794915" y="427952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29311A4-B686-4772-BCA3-2945B199BE76}"/>
              </a:ext>
            </a:extLst>
          </p:cNvPr>
          <p:cNvCxnSpPr>
            <a:cxnSpLocks/>
          </p:cNvCxnSpPr>
          <p:nvPr/>
        </p:nvCxnSpPr>
        <p:spPr>
          <a:xfrm>
            <a:off x="6459704" y="3644631"/>
            <a:ext cx="528718" cy="12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FE88B9-7E3D-49B4-82A9-71A67D42256F}"/>
              </a:ext>
            </a:extLst>
          </p:cNvPr>
          <p:cNvCxnSpPr>
            <a:cxnSpLocks/>
          </p:cNvCxnSpPr>
          <p:nvPr/>
        </p:nvCxnSpPr>
        <p:spPr>
          <a:xfrm>
            <a:off x="6483664" y="4146242"/>
            <a:ext cx="1097328" cy="641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8997FAA-025B-4EAE-BE84-5204330CEE72}"/>
              </a:ext>
            </a:extLst>
          </p:cNvPr>
          <p:cNvSpPr txBox="1"/>
          <p:nvPr/>
        </p:nvSpPr>
        <p:spPr>
          <a:xfrm>
            <a:off x="5050038" y="3599014"/>
            <a:ext cx="9342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parse(“n/ cow t/farm”)</a:t>
            </a: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47287B02-6473-4A5F-BFA6-30C3B09555F3}"/>
              </a:ext>
            </a:extLst>
          </p:cNvPr>
          <p:cNvSpPr/>
          <p:nvPr/>
        </p:nvSpPr>
        <p:spPr>
          <a:xfrm>
            <a:off x="5434468" y="2871255"/>
            <a:ext cx="1765043" cy="4288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FindCommandParser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09D0A6-2586-4920-8632-7D372E03C0D3}"/>
              </a:ext>
            </a:extLst>
          </p:cNvPr>
          <p:cNvCxnSpPr>
            <a:cxnSpLocks/>
          </p:cNvCxnSpPr>
          <p:nvPr/>
        </p:nvCxnSpPr>
        <p:spPr>
          <a:xfrm>
            <a:off x="5018760" y="3595129"/>
            <a:ext cx="125906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9E19AD7-79A8-4D89-B671-FCCF68FA8B00}"/>
              </a:ext>
            </a:extLst>
          </p:cNvPr>
          <p:cNvSpPr/>
          <p:nvPr/>
        </p:nvSpPr>
        <p:spPr>
          <a:xfrm>
            <a:off x="6262434" y="3294215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061664-6BD9-43F3-A563-E33E7A64066A}"/>
              </a:ext>
            </a:extLst>
          </p:cNvPr>
          <p:cNvSpPr/>
          <p:nvPr/>
        </p:nvSpPr>
        <p:spPr>
          <a:xfrm>
            <a:off x="6277820" y="3599015"/>
            <a:ext cx="190457" cy="5732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66FD85-125D-4D73-90D3-D01622A65634}"/>
              </a:ext>
            </a:extLst>
          </p:cNvPr>
          <p:cNvCxnSpPr>
            <a:cxnSpLocks/>
          </p:cNvCxnSpPr>
          <p:nvPr/>
        </p:nvCxnSpPr>
        <p:spPr>
          <a:xfrm flipV="1">
            <a:off x="5018760" y="4180004"/>
            <a:ext cx="1322006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3C9868-B328-4A9A-891F-7F0124C5DEED}"/>
              </a:ext>
            </a:extLst>
          </p:cNvPr>
          <p:cNvCxnSpPr>
            <a:cxnSpLocks/>
          </p:cNvCxnSpPr>
          <p:nvPr/>
        </p:nvCxnSpPr>
        <p:spPr>
          <a:xfrm>
            <a:off x="4990340" y="3417379"/>
            <a:ext cx="127209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7FFBB85-E81C-421F-B849-EB59F03F245E}"/>
              </a:ext>
            </a:extLst>
          </p:cNvPr>
          <p:cNvSpPr txBox="1"/>
          <p:nvPr/>
        </p:nvSpPr>
        <p:spPr>
          <a:xfrm>
            <a:off x="6239886" y="425585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1E23C9-A5D7-4585-A0CC-3D8F05A9C3E5}"/>
              </a:ext>
            </a:extLst>
          </p:cNvPr>
          <p:cNvSpPr txBox="1"/>
          <p:nvPr/>
        </p:nvSpPr>
        <p:spPr>
          <a:xfrm>
            <a:off x="5460363" y="397271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1F97B26-3235-44DF-B9E6-BA6614B886A6}"/>
              </a:ext>
            </a:extLst>
          </p:cNvPr>
          <p:cNvCxnSpPr>
            <a:cxnSpLocks/>
          </p:cNvCxnSpPr>
          <p:nvPr/>
        </p:nvCxnSpPr>
        <p:spPr>
          <a:xfrm>
            <a:off x="6342563" y="3331485"/>
            <a:ext cx="22790" cy="10551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C11A1A7-4338-4FF0-B684-F5C15BFD77A5}"/>
              </a:ext>
            </a:extLst>
          </p:cNvPr>
          <p:cNvCxnSpPr>
            <a:cxnSpLocks/>
          </p:cNvCxnSpPr>
          <p:nvPr/>
        </p:nvCxnSpPr>
        <p:spPr>
          <a:xfrm>
            <a:off x="7610098" y="3783680"/>
            <a:ext cx="7841" cy="24545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FB45394-1367-4159-B378-BA5007AAEBA4}"/>
              </a:ext>
            </a:extLst>
          </p:cNvPr>
          <p:cNvGrpSpPr/>
          <p:nvPr/>
        </p:nvGrpSpPr>
        <p:grpSpPr>
          <a:xfrm>
            <a:off x="10246247" y="4381539"/>
            <a:ext cx="1316989" cy="2247861"/>
            <a:chOff x="2086356" y="2033592"/>
            <a:chExt cx="2202424" cy="3759135"/>
          </a:xfrm>
        </p:grpSpPr>
        <p:sp>
          <p:nvSpPr>
            <p:cNvPr id="88" name="Rectangle 62">
              <a:extLst>
                <a:ext uri="{FF2B5EF4-FFF2-40B4-BE49-F238E27FC236}">
                  <a16:creationId xmlns:a16="http://schemas.microsoft.com/office/drawing/2014/main" id="{E9B1D8F0-84D3-42BF-93DF-1E3D1F1AD5FC}"/>
                </a:ext>
              </a:extLst>
            </p:cNvPr>
            <p:cNvSpPr/>
            <p:nvPr/>
          </p:nvSpPr>
          <p:spPr>
            <a:xfrm>
              <a:off x="2086356" y="2033592"/>
              <a:ext cx="2202424" cy="47470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model: Model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F5A792-FE88-41A1-BFFD-598AA8907269}"/>
                </a:ext>
              </a:extLst>
            </p:cNvPr>
            <p:cNvCxnSpPr>
              <a:cxnSpLocks/>
            </p:cNvCxnSpPr>
            <p:nvPr/>
          </p:nvCxnSpPr>
          <p:spPr>
            <a:xfrm>
              <a:off x="3133605" y="2508296"/>
              <a:ext cx="0" cy="3284431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34B158C-202E-4EAF-8CB4-BBAC2F759D7F}"/>
                </a:ext>
              </a:extLst>
            </p:cNvPr>
            <p:cNvSpPr/>
            <p:nvPr/>
          </p:nvSpPr>
          <p:spPr>
            <a:xfrm>
              <a:off x="2976797" y="2778636"/>
              <a:ext cx="364520" cy="39216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26FEF0-86A8-4E3D-8348-C13D50D61113}"/>
              </a:ext>
            </a:extLst>
          </p:cNvPr>
          <p:cNvCxnSpPr>
            <a:cxnSpLocks/>
          </p:cNvCxnSpPr>
          <p:nvPr/>
        </p:nvCxnSpPr>
        <p:spPr>
          <a:xfrm flipH="1">
            <a:off x="8846012" y="5522364"/>
            <a:ext cx="4512" cy="10308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C04B7F78-C9F8-44E4-A210-DCB6A00F21E9}"/>
              </a:ext>
            </a:extLst>
          </p:cNvPr>
          <p:cNvSpPr/>
          <p:nvPr/>
        </p:nvSpPr>
        <p:spPr>
          <a:xfrm>
            <a:off x="563622" y="174997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logic:LogicManager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F6D0B03B-9402-460C-AEAE-A380E7065BC7}"/>
              </a:ext>
            </a:extLst>
          </p:cNvPr>
          <p:cNvSpPr/>
          <p:nvPr/>
        </p:nvSpPr>
        <p:spPr>
          <a:xfrm>
            <a:off x="2350277" y="1713026"/>
            <a:ext cx="154870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appParser:AppParser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5C4B35-E44E-4E5D-9AB4-BA51E2A95E13}"/>
              </a:ext>
            </a:extLst>
          </p:cNvPr>
          <p:cNvGrpSpPr/>
          <p:nvPr/>
        </p:nvGrpSpPr>
        <p:grpSpPr>
          <a:xfrm>
            <a:off x="1395250" y="1574274"/>
            <a:ext cx="5005550" cy="3302525"/>
            <a:chOff x="1395250" y="1524000"/>
            <a:chExt cx="5081750" cy="3352800"/>
          </a:xfrm>
        </p:grpSpPr>
        <p:sp>
          <p:nvSpPr>
            <p:cNvPr id="56" name="Rectangle 65"/>
            <p:cNvSpPr/>
            <p:nvPr/>
          </p:nvSpPr>
          <p:spPr>
            <a:xfrm>
              <a:off x="2971800" y="1524000"/>
              <a:ext cx="3505200" cy="33528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322221" y="3192083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40" name="Rectangle 62"/>
            <p:cNvSpPr/>
            <p:nvPr/>
          </p:nvSpPr>
          <p:spPr>
            <a:xfrm>
              <a:off x="3064298" y="2407771"/>
              <a:ext cx="1219200" cy="33542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model: Model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3529532" y="2683014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430568" y="2987814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1395250" y="3010970"/>
              <a:ext cx="20353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4E1C8CA-49DF-45D8-80A5-D5C8282EE927}"/>
                </a:ext>
              </a:extLst>
            </p:cNvPr>
            <p:cNvCxnSpPr>
              <a:cxnSpLocks/>
            </p:cNvCxnSpPr>
            <p:nvPr/>
          </p:nvCxnSpPr>
          <p:spPr>
            <a:xfrm>
              <a:off x="5397418" y="2884360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2" name="Straight Arrow Connector 51"/>
            <p:cNvCxnSpPr>
              <a:cxnSpLocks/>
            </p:cNvCxnSpPr>
            <p:nvPr/>
          </p:nvCxnSpPr>
          <p:spPr>
            <a:xfrm flipV="1">
              <a:off x="3587032" y="3210068"/>
              <a:ext cx="1732540" cy="247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>
              <a:off x="3587032" y="3569843"/>
              <a:ext cx="1800156" cy="20802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1395250" y="3763507"/>
              <a:ext cx="20353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D6EC67-E3C8-4579-BC04-6CF8E451E6E9}"/>
                </a:ext>
              </a:extLst>
            </p:cNvPr>
            <p:cNvSpPr txBox="1"/>
            <p:nvPr/>
          </p:nvSpPr>
          <p:spPr>
            <a:xfrm>
              <a:off x="1395250" y="2828453"/>
              <a:ext cx="199623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updateFilteredTaskList</a:t>
              </a:r>
              <a:r>
                <a:rPr lang="en-US" sz="1100" dirty="0"/>
                <a:t>(predicate)</a:t>
              </a:r>
            </a:p>
          </p:txBody>
        </p:sp>
        <p:sp>
          <p:nvSpPr>
            <p:cNvPr id="51" name="Rectangle 62">
              <a:extLst>
                <a:ext uri="{FF2B5EF4-FFF2-40B4-BE49-F238E27FC236}">
                  <a16:creationId xmlns:a16="http://schemas.microsoft.com/office/drawing/2014/main" id="{D2E92B75-FB28-4890-A92D-C5555A186336}"/>
                </a:ext>
              </a:extLst>
            </p:cNvPr>
            <p:cNvSpPr/>
            <p:nvPr/>
          </p:nvSpPr>
          <p:spPr>
            <a:xfrm>
              <a:off x="4555117" y="2452324"/>
              <a:ext cx="1559485" cy="435456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filteredTasks</a:t>
              </a:r>
              <a:r>
                <a:rPr lang="en-US" sz="1400" dirty="0">
                  <a:solidFill>
                    <a:schemeClr val="bg1"/>
                  </a:solidFill>
                </a:rPr>
                <a:t>: </a:t>
              </a:r>
              <a:r>
                <a:rPr lang="en-US" sz="1400" dirty="0" err="1">
                  <a:solidFill>
                    <a:schemeClr val="bg1"/>
                  </a:solidFill>
                </a:rPr>
                <a:t>FilteredList</a:t>
              </a:r>
              <a:r>
                <a:rPr lang="en-US" sz="1400" dirty="0">
                  <a:solidFill>
                    <a:schemeClr val="bg1"/>
                  </a:solidFill>
                </a:rPr>
                <a:t>&lt;Task&gt;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5BE6A0B-D0ED-47A4-8962-372629854968}"/>
                </a:ext>
              </a:extLst>
            </p:cNvPr>
            <p:cNvSpPr txBox="1"/>
            <p:nvPr/>
          </p:nvSpPr>
          <p:spPr>
            <a:xfrm>
              <a:off x="3653005" y="3021979"/>
              <a:ext cx="155948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setPredicate</a:t>
              </a:r>
              <a:r>
                <a:rPr lang="en-US" sz="1200" dirty="0">
                  <a:solidFill>
                    <a:srgbClr val="7030A0"/>
                  </a:solidFill>
                </a:rPr>
                <a:t>(predicate)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69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147</Words>
  <Application>Microsoft Office PowerPoint</Application>
  <PresentationFormat>On-screen Show (4:3)</PresentationFormat>
  <Paragraphs>51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Phua Tai Da John</cp:lastModifiedBy>
  <cp:revision>181</cp:revision>
  <dcterms:created xsi:type="dcterms:W3CDTF">2016-07-22T14:33:02Z</dcterms:created>
  <dcterms:modified xsi:type="dcterms:W3CDTF">2018-11-11T09:38:26Z</dcterms:modified>
</cp:coreProperties>
</file>