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484" y="44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342900" y="1295400"/>
            <a:ext cx="12877800" cy="491468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264144" y="2132801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  <a:stCxn id="2" idx="2"/>
          </p:cNvCxnSpPr>
          <p:nvPr/>
        </p:nvCxnSpPr>
        <p:spPr>
          <a:xfrm>
            <a:off x="1991959" y="2479561"/>
            <a:ext cx="0" cy="305501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919950" y="2615602"/>
            <a:ext cx="154135" cy="3452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5753100" y="2456087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:Contacts 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366499" y="2940682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6294491" y="3398875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9231466" y="358951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9782474" y="4051056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9706274" y="405105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00101" y="3291377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4661610" y="3416139"/>
            <a:ext cx="1626684" cy="434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342900" y="3019978"/>
            <a:ext cx="2186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execute(“contacts 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8267118" y="3979993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72300" y="4528334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267700" y="4327059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 flipV="1">
            <a:off x="4646179" y="4523977"/>
            <a:ext cx="1647585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23901" y="6067978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11275796" y="2638978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 flipV="1">
            <a:off x="1991959" y="4772095"/>
            <a:ext cx="7714316" cy="2928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9697352" y="4743778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11791048" y="2977636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11696700" y="4801376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9860564" y="4801375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9858674" y="4991428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2082189" y="5747545"/>
            <a:ext cx="7633312" cy="1563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994857" y="454397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deletePerson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857452" y="3934378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752882" y="3442156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048500" y="5532101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19083" y="581526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10030146" y="5054064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0787223" y="5515602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9867900" y="5686978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410724" y="4294375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7241882" y="3206618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472491" y="3934379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069848" y="3629579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8172769" y="3629578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8069848" y="3934379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>
            <a:cxnSpLocks/>
          </p:cNvCxnSpPr>
          <p:nvPr/>
        </p:nvCxnSpPr>
        <p:spPr>
          <a:xfrm flipV="1">
            <a:off x="6489799" y="4461852"/>
            <a:ext cx="1686703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867900" y="5305978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422325" y="3449783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469419" y="3752743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043565" y="4476368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47" name="Rectangle 62">
            <a:extLst>
              <a:ext uri="{FF2B5EF4-FFF2-40B4-BE49-F238E27FC236}">
                <a16:creationId xmlns:a16="http://schemas.microsoft.com/office/drawing/2014/main" id="{0D490805-8002-4CF4-BACC-B98B485297F4}"/>
              </a:ext>
            </a:extLst>
          </p:cNvPr>
          <p:cNvSpPr/>
          <p:nvPr/>
        </p:nvSpPr>
        <p:spPr>
          <a:xfrm>
            <a:off x="3947259" y="2011877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AppParser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34918FD-AC8B-44DB-9D7F-58655066C1F3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4556859" y="2479561"/>
            <a:ext cx="22347" cy="229253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35339639-F648-4D1C-A3A0-4D4377D7AA71}"/>
              </a:ext>
            </a:extLst>
          </p:cNvPr>
          <p:cNvSpPr/>
          <p:nvPr/>
        </p:nvSpPr>
        <p:spPr>
          <a:xfrm>
            <a:off x="4453221" y="2774881"/>
            <a:ext cx="215804" cy="18557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C9192F0-34DC-4D15-82FE-0595F6C555D5}"/>
              </a:ext>
            </a:extLst>
          </p:cNvPr>
          <p:cNvSpPr/>
          <p:nvPr/>
        </p:nvSpPr>
        <p:spPr>
          <a:xfrm>
            <a:off x="6273995" y="2925757"/>
            <a:ext cx="215804" cy="17015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0F06DF4-0AE3-49DD-93E9-BF2FE8F1D2B4}"/>
              </a:ext>
            </a:extLst>
          </p:cNvPr>
          <p:cNvCxnSpPr>
            <a:cxnSpLocks/>
          </p:cNvCxnSpPr>
          <p:nvPr/>
        </p:nvCxnSpPr>
        <p:spPr>
          <a:xfrm>
            <a:off x="4663151" y="2867578"/>
            <a:ext cx="108994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9A131D-FF51-4F95-A255-9ED16D900F0F}"/>
              </a:ext>
            </a:extLst>
          </p:cNvPr>
          <p:cNvCxnSpPr>
            <a:cxnSpLocks/>
          </p:cNvCxnSpPr>
          <p:nvPr/>
        </p:nvCxnSpPr>
        <p:spPr>
          <a:xfrm>
            <a:off x="4663151" y="3096178"/>
            <a:ext cx="159651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867BE4-0393-48D8-9CBE-ECDE3DE05C88}"/>
              </a:ext>
            </a:extLst>
          </p:cNvPr>
          <p:cNvCxnSpPr>
            <a:cxnSpLocks/>
          </p:cNvCxnSpPr>
          <p:nvPr/>
        </p:nvCxnSpPr>
        <p:spPr>
          <a:xfrm flipV="1">
            <a:off x="2082189" y="2771169"/>
            <a:ext cx="2402662" cy="1315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22F4C1E-DA2E-4252-BE41-9CD0E98A96D4}"/>
              </a:ext>
            </a:extLst>
          </p:cNvPr>
          <p:cNvSpPr txBox="1"/>
          <p:nvPr/>
        </p:nvSpPr>
        <p:spPr>
          <a:xfrm>
            <a:off x="2242165" y="2555725"/>
            <a:ext cx="19107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parse(“contacts delete 1”)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1803A98-3DA0-4FBD-A3A6-EBA7335565DA}"/>
              </a:ext>
            </a:extLst>
          </p:cNvPr>
          <p:cNvCxnSpPr>
            <a:cxnSpLocks/>
          </p:cNvCxnSpPr>
          <p:nvPr/>
        </p:nvCxnSpPr>
        <p:spPr>
          <a:xfrm flipV="1">
            <a:off x="2094881" y="4627232"/>
            <a:ext cx="2371531" cy="882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0C61ABA-AB0E-4EEB-B8FD-925F629467E9}"/>
              </a:ext>
            </a:extLst>
          </p:cNvPr>
          <p:cNvSpPr txBox="1"/>
          <p:nvPr/>
        </p:nvSpPr>
        <p:spPr>
          <a:xfrm>
            <a:off x="3102549" y="4368646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5DD8279-E8C4-47C5-BBC3-CA8A7B44FBBE}"/>
              </a:ext>
            </a:extLst>
          </p:cNvPr>
          <p:cNvSpPr txBox="1"/>
          <p:nvPr/>
        </p:nvSpPr>
        <p:spPr>
          <a:xfrm>
            <a:off x="7117926" y="4230072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53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Zong Xian</cp:lastModifiedBy>
  <cp:revision>73</cp:revision>
  <dcterms:created xsi:type="dcterms:W3CDTF">2016-07-22T14:33:02Z</dcterms:created>
  <dcterms:modified xsi:type="dcterms:W3CDTF">2018-10-17T12:26:31Z</dcterms:modified>
</cp:coreProperties>
</file>