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1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5">
            <a:extLst>
              <a:ext uri="{FF2B5EF4-FFF2-40B4-BE49-F238E27FC236}">
                <a16:creationId xmlns:a16="http://schemas.microsoft.com/office/drawing/2014/main" id="{ABAE49FB-8AD4-4A6B-A7C0-5D2EF9ECFCC5}"/>
              </a:ext>
            </a:extLst>
          </p:cNvPr>
          <p:cNvSpPr/>
          <p:nvPr/>
        </p:nvSpPr>
        <p:spPr>
          <a:xfrm>
            <a:off x="9118288" y="3969274"/>
            <a:ext cx="1413844" cy="1316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C4B06DE-0A15-467B-B6D9-8E260E84AEB3}"/>
              </a:ext>
            </a:extLst>
          </p:cNvPr>
          <p:cNvSpPr/>
          <p:nvPr/>
        </p:nvSpPr>
        <p:spPr>
          <a:xfrm>
            <a:off x="172388" y="1376237"/>
            <a:ext cx="8895412" cy="50737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E54E-76FA-4D8C-8A9A-43142F1F5D96}"/>
              </a:ext>
            </a:extLst>
          </p:cNvPr>
          <p:cNvSpPr txBox="1"/>
          <p:nvPr/>
        </p:nvSpPr>
        <p:spPr>
          <a:xfrm>
            <a:off x="4706384" y="23562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EDBD8B8-FED0-48CF-973D-9EE001EB7E67}"/>
              </a:ext>
            </a:extLst>
          </p:cNvPr>
          <p:cNvSpPr/>
          <p:nvPr/>
        </p:nvSpPr>
        <p:spPr>
          <a:xfrm>
            <a:off x="1066800" y="1752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0995D-E6FD-43ED-B18D-5341C303901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794615" y="2099360"/>
            <a:ext cx="0" cy="4453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251EC-E637-4D84-BC04-DE534041D423}"/>
              </a:ext>
            </a:extLst>
          </p:cNvPr>
          <p:cNvSpPr/>
          <p:nvPr/>
        </p:nvSpPr>
        <p:spPr>
          <a:xfrm>
            <a:off x="1722606" y="2235400"/>
            <a:ext cx="176726" cy="3958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9DBE2C7-A4FA-496A-A3B0-9AA09B7DFE93}"/>
              </a:ext>
            </a:extLst>
          </p:cNvPr>
          <p:cNvSpPr/>
          <p:nvPr/>
        </p:nvSpPr>
        <p:spPr>
          <a:xfrm>
            <a:off x="4807936" y="206407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TasksParser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C21C0-CE83-40B6-9FF5-1E74AF26819E}"/>
              </a:ext>
            </a:extLst>
          </p:cNvPr>
          <p:cNvCxnSpPr/>
          <p:nvPr/>
        </p:nvCxnSpPr>
        <p:spPr>
          <a:xfrm>
            <a:off x="5421335" y="254867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C5D53-F954-499F-BB9D-BFB59CBDE03C}"/>
              </a:ext>
            </a:extLst>
          </p:cNvPr>
          <p:cNvSpPr/>
          <p:nvPr/>
        </p:nvSpPr>
        <p:spPr>
          <a:xfrm>
            <a:off x="5349327" y="300686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EA2F7-E0CF-42D3-B8BD-9290BDE3024F}"/>
              </a:ext>
            </a:extLst>
          </p:cNvPr>
          <p:cNvCxnSpPr>
            <a:cxnSpLocks/>
          </p:cNvCxnSpPr>
          <p:nvPr/>
        </p:nvCxnSpPr>
        <p:spPr>
          <a:xfrm flipV="1">
            <a:off x="-121144" y="2418955"/>
            <a:ext cx="1843843" cy="24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F308CF-0FF6-47A4-89F6-3C5CAB95C998}"/>
              </a:ext>
            </a:extLst>
          </p:cNvPr>
          <p:cNvCxnSpPr>
            <a:cxnSpLocks/>
          </p:cNvCxnSpPr>
          <p:nvPr/>
        </p:nvCxnSpPr>
        <p:spPr>
          <a:xfrm flipV="1">
            <a:off x="3716446" y="3024131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79AA2B-38B8-4088-8448-CF13CB82B4D3}"/>
              </a:ext>
            </a:extLst>
          </p:cNvPr>
          <p:cNvSpPr txBox="1"/>
          <p:nvPr/>
        </p:nvSpPr>
        <p:spPr>
          <a:xfrm>
            <a:off x="-540153" y="2147555"/>
            <a:ext cx="2186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execute(“tasks list”)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737D7-889D-4EB3-AE58-80FAB8F54A8A}"/>
              </a:ext>
            </a:extLst>
          </p:cNvPr>
          <p:cNvSpPr txBox="1"/>
          <p:nvPr/>
        </p:nvSpPr>
        <p:spPr>
          <a:xfrm>
            <a:off x="5613873" y="417133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1025E-63D5-4F1E-AF44-6C38AD9F67FC}"/>
              </a:ext>
            </a:extLst>
          </p:cNvPr>
          <p:cNvCxnSpPr>
            <a:cxnSpLocks/>
          </p:cNvCxnSpPr>
          <p:nvPr/>
        </p:nvCxnSpPr>
        <p:spPr>
          <a:xfrm flipV="1">
            <a:off x="3701015" y="4131969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A6474-D450-4B5F-8CA3-1B60D5A8F369}"/>
              </a:ext>
            </a:extLst>
          </p:cNvPr>
          <p:cNvCxnSpPr>
            <a:cxnSpLocks/>
          </p:cNvCxnSpPr>
          <p:nvPr/>
        </p:nvCxnSpPr>
        <p:spPr>
          <a:xfrm>
            <a:off x="-121144" y="6196312"/>
            <a:ext cx="184375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9CD89E-068E-4F8C-B903-043019B6511B}"/>
              </a:ext>
            </a:extLst>
          </p:cNvPr>
          <p:cNvCxnSpPr>
            <a:cxnSpLocks/>
          </p:cNvCxnSpPr>
          <p:nvPr/>
        </p:nvCxnSpPr>
        <p:spPr>
          <a:xfrm>
            <a:off x="1756378" y="4421174"/>
            <a:ext cx="50151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2FF06A-D87D-4473-8751-B6058C1D88C1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905555" y="5787771"/>
            <a:ext cx="4972879" cy="2454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EF4EA5-9E4B-4565-9A94-C9A98712EAEB}"/>
              </a:ext>
            </a:extLst>
          </p:cNvPr>
          <p:cNvSpPr txBox="1"/>
          <p:nvPr/>
        </p:nvSpPr>
        <p:spPr>
          <a:xfrm>
            <a:off x="3775181" y="3058547"/>
            <a:ext cx="13332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8CC1F-3C78-4917-9E9D-015B35B81164}"/>
              </a:ext>
            </a:extLst>
          </p:cNvPr>
          <p:cNvSpPr txBox="1"/>
          <p:nvPr/>
        </p:nvSpPr>
        <p:spPr>
          <a:xfrm>
            <a:off x="5650054" y="55662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E6724E-A7E6-41FC-8BB1-DF14A3070721}"/>
              </a:ext>
            </a:extLst>
          </p:cNvPr>
          <p:cNvSpPr txBox="1"/>
          <p:nvPr/>
        </p:nvSpPr>
        <p:spPr>
          <a:xfrm>
            <a:off x="912666" y="5979599"/>
            <a:ext cx="440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4DCA5BFC-BC7C-48C4-96C2-11950089926F}"/>
              </a:ext>
            </a:extLst>
          </p:cNvPr>
          <p:cNvSpPr/>
          <p:nvPr/>
        </p:nvSpPr>
        <p:spPr>
          <a:xfrm>
            <a:off x="7336748" y="507263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E1F63-37E4-425B-A724-077DA23C48FC}"/>
              </a:ext>
            </a:extLst>
          </p:cNvPr>
          <p:cNvSpPr/>
          <p:nvPr/>
        </p:nvSpPr>
        <p:spPr>
          <a:xfrm>
            <a:off x="8017631" y="553417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E8B1C2-CDC4-4C87-8797-48C5AD925307}"/>
              </a:ext>
            </a:extLst>
          </p:cNvPr>
          <p:cNvCxnSpPr>
            <a:cxnSpLocks/>
          </p:cNvCxnSpPr>
          <p:nvPr/>
        </p:nvCxnSpPr>
        <p:spPr>
          <a:xfrm>
            <a:off x="6970570" y="5705548"/>
            <a:ext cx="1047061" cy="94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61738E01-9241-4A80-B85A-C1A463425E49}"/>
              </a:ext>
            </a:extLst>
          </p:cNvPr>
          <p:cNvSpPr/>
          <p:nvPr/>
        </p:nvSpPr>
        <p:spPr>
          <a:xfrm>
            <a:off x="5960662" y="281461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l:ListCommand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9062-3902-4934-81FC-6BA307FE28B1}"/>
              </a:ext>
            </a:extLst>
          </p:cNvPr>
          <p:cNvSpPr/>
          <p:nvPr/>
        </p:nvSpPr>
        <p:spPr>
          <a:xfrm>
            <a:off x="6785794" y="3237571"/>
            <a:ext cx="208678" cy="238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99B440-B5B6-4D8E-8D74-E409C1060A30}"/>
              </a:ext>
            </a:extLst>
          </p:cNvPr>
          <p:cNvCxnSpPr>
            <a:cxnSpLocks/>
            <a:stCxn id="62" idx="0"/>
          </p:cNvCxnSpPr>
          <p:nvPr/>
        </p:nvCxnSpPr>
        <p:spPr>
          <a:xfrm flipH="1">
            <a:off x="6885667" y="3237571"/>
            <a:ext cx="4466" cy="26636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2FB8C5F-DB4A-4C6E-8382-3F77E349439F}"/>
              </a:ext>
            </a:extLst>
          </p:cNvPr>
          <p:cNvSpPr/>
          <p:nvPr/>
        </p:nvSpPr>
        <p:spPr>
          <a:xfrm>
            <a:off x="6771520" y="4403877"/>
            <a:ext cx="213827" cy="1383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8F8CF-C4EF-487D-AD16-16BA08ABAB65}"/>
              </a:ext>
            </a:extLst>
          </p:cNvPr>
          <p:cNvCxnSpPr>
            <a:cxnSpLocks/>
          </p:cNvCxnSpPr>
          <p:nvPr/>
        </p:nvCxnSpPr>
        <p:spPr>
          <a:xfrm flipV="1">
            <a:off x="5477161" y="3054578"/>
            <a:ext cx="465565" cy="3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13CE92-672A-4DDF-8199-5969801ECEC7}"/>
              </a:ext>
            </a:extLst>
          </p:cNvPr>
          <p:cNvCxnSpPr>
            <a:cxnSpLocks/>
          </p:cNvCxnSpPr>
          <p:nvPr/>
        </p:nvCxnSpPr>
        <p:spPr>
          <a:xfrm>
            <a:off x="5528739" y="3488205"/>
            <a:ext cx="13210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4A030E-04C0-42C1-A49B-D8065632E313}"/>
              </a:ext>
            </a:extLst>
          </p:cNvPr>
          <p:cNvCxnSpPr>
            <a:cxnSpLocks/>
          </p:cNvCxnSpPr>
          <p:nvPr/>
        </p:nvCxnSpPr>
        <p:spPr>
          <a:xfrm>
            <a:off x="3611695" y="2087553"/>
            <a:ext cx="12247" cy="33942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24D41D-D00B-4592-B51E-DDECC9867B19}"/>
              </a:ext>
            </a:extLst>
          </p:cNvPr>
          <p:cNvSpPr/>
          <p:nvPr/>
        </p:nvSpPr>
        <p:spPr>
          <a:xfrm>
            <a:off x="3508057" y="2382873"/>
            <a:ext cx="215804" cy="1855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F4F251-5FB2-470B-BFA6-6BD29868F356}"/>
              </a:ext>
            </a:extLst>
          </p:cNvPr>
          <p:cNvSpPr/>
          <p:nvPr/>
        </p:nvSpPr>
        <p:spPr>
          <a:xfrm>
            <a:off x="5328831" y="2533749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D01B5B-87FB-49A9-9A38-08ADD2B3C175}"/>
              </a:ext>
            </a:extLst>
          </p:cNvPr>
          <p:cNvCxnSpPr>
            <a:cxnSpLocks/>
          </p:cNvCxnSpPr>
          <p:nvPr/>
        </p:nvCxnSpPr>
        <p:spPr>
          <a:xfrm>
            <a:off x="3717987" y="2475570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87049E-2CB6-4EC2-94E8-47716BDFC012}"/>
              </a:ext>
            </a:extLst>
          </p:cNvPr>
          <p:cNvCxnSpPr>
            <a:cxnSpLocks/>
          </p:cNvCxnSpPr>
          <p:nvPr/>
        </p:nvCxnSpPr>
        <p:spPr>
          <a:xfrm>
            <a:off x="1884845" y="2404127"/>
            <a:ext cx="162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863C48-3CE8-4CD7-83A4-B40A5A21DAD4}"/>
              </a:ext>
            </a:extLst>
          </p:cNvPr>
          <p:cNvSpPr txBox="1"/>
          <p:nvPr/>
        </p:nvSpPr>
        <p:spPr>
          <a:xfrm>
            <a:off x="1900804" y="2421409"/>
            <a:ext cx="150255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(“tasks list”)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5E3645-A39B-4A3C-A7A0-D712CF9E34AF}"/>
              </a:ext>
            </a:extLst>
          </p:cNvPr>
          <p:cNvCxnSpPr>
            <a:cxnSpLocks/>
          </p:cNvCxnSpPr>
          <p:nvPr/>
        </p:nvCxnSpPr>
        <p:spPr>
          <a:xfrm flipV="1">
            <a:off x="1897537" y="4244013"/>
            <a:ext cx="1684372" cy="118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EDD9829-E2E3-4248-8885-E2CE85348106}"/>
              </a:ext>
            </a:extLst>
          </p:cNvPr>
          <p:cNvSpPr txBox="1"/>
          <p:nvPr/>
        </p:nvSpPr>
        <p:spPr>
          <a:xfrm>
            <a:off x="4527716" y="3889286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B02D78-C799-4B86-90D9-B7E229CACD99}"/>
              </a:ext>
            </a:extLst>
          </p:cNvPr>
          <p:cNvSpPr txBox="1"/>
          <p:nvPr/>
        </p:nvSpPr>
        <p:spPr>
          <a:xfrm>
            <a:off x="2671818" y="3969275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B4C507-3DF6-4376-BF25-47147DCCD560}"/>
              </a:ext>
            </a:extLst>
          </p:cNvPr>
          <p:cNvCxnSpPr>
            <a:cxnSpLocks/>
          </p:cNvCxnSpPr>
          <p:nvPr/>
        </p:nvCxnSpPr>
        <p:spPr>
          <a:xfrm>
            <a:off x="6994472" y="5285833"/>
            <a:ext cx="3303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4D135E4-31ED-4E6D-9979-049B20BA1908}"/>
              </a:ext>
            </a:extLst>
          </p:cNvPr>
          <p:cNvSpPr/>
          <p:nvPr/>
        </p:nvSpPr>
        <p:spPr>
          <a:xfrm>
            <a:off x="3023293" y="17277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AppParser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592950-CC34-4BF5-8F98-0C2AC4A7B30D}"/>
              </a:ext>
            </a:extLst>
          </p:cNvPr>
          <p:cNvCxnSpPr/>
          <p:nvPr/>
        </p:nvCxnSpPr>
        <p:spPr>
          <a:xfrm>
            <a:off x="3728403" y="271200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58EDD6-DEF9-49BA-B166-60B97EDA28BF}"/>
              </a:ext>
            </a:extLst>
          </p:cNvPr>
          <p:cNvCxnSpPr>
            <a:cxnSpLocks/>
          </p:cNvCxnSpPr>
          <p:nvPr/>
        </p:nvCxnSpPr>
        <p:spPr>
          <a:xfrm>
            <a:off x="6994472" y="4496599"/>
            <a:ext cx="2530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484BCC-61E5-449E-92A9-0411F4D96569}"/>
              </a:ext>
            </a:extLst>
          </p:cNvPr>
          <p:cNvCxnSpPr>
            <a:cxnSpLocks/>
          </p:cNvCxnSpPr>
          <p:nvPr/>
        </p:nvCxnSpPr>
        <p:spPr>
          <a:xfrm>
            <a:off x="6985347" y="4953000"/>
            <a:ext cx="25159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C3438E-2193-4FA4-8362-2809A52BD2A5}"/>
              </a:ext>
            </a:extLst>
          </p:cNvPr>
          <p:cNvSpPr txBox="1"/>
          <p:nvPr/>
        </p:nvSpPr>
        <p:spPr>
          <a:xfrm>
            <a:off x="9312033" y="4521884"/>
            <a:ext cx="122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</a:t>
            </a:r>
            <a:r>
              <a:rPr lang="en-SG" dirty="0" err="1"/>
              <a:t>TaskFilter</a:t>
            </a:r>
            <a:r>
              <a:rPr lang="en-SG" dirty="0"/>
              <a:t>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4CFBC-672B-452E-9E3B-6319011FF768}"/>
              </a:ext>
            </a:extLst>
          </p:cNvPr>
          <p:cNvSpPr txBox="1"/>
          <p:nvPr/>
        </p:nvSpPr>
        <p:spPr>
          <a:xfrm>
            <a:off x="7084271" y="4294448"/>
            <a:ext cx="21127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updateFilteredTaskList</a:t>
            </a:r>
            <a:r>
              <a:rPr lang="en-US" sz="1200" dirty="0"/>
              <a:t>(predicate)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82257C-D49A-4834-BBE6-B200177A9676}"/>
              </a:ext>
            </a:extLst>
          </p:cNvPr>
          <p:cNvSpPr txBox="1"/>
          <p:nvPr/>
        </p:nvSpPr>
        <p:spPr>
          <a:xfrm>
            <a:off x="8557803" y="1383268"/>
            <a:ext cx="4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5129C1-6D46-41B6-ACF3-3C1DEB222289}"/>
              </a:ext>
            </a:extLst>
          </p:cNvPr>
          <p:cNvSpPr txBox="1"/>
          <p:nvPr/>
        </p:nvSpPr>
        <p:spPr>
          <a:xfrm>
            <a:off x="6756465" y="58114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CD4EB8-41BE-4593-B9BB-DBDACD134348}"/>
              </a:ext>
            </a:extLst>
          </p:cNvPr>
          <p:cNvSpPr txBox="1"/>
          <p:nvPr/>
        </p:nvSpPr>
        <p:spPr>
          <a:xfrm>
            <a:off x="5294272" y="412694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7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5">
            <a:extLst>
              <a:ext uri="{FF2B5EF4-FFF2-40B4-BE49-F238E27FC236}">
                <a16:creationId xmlns:a16="http://schemas.microsoft.com/office/drawing/2014/main" id="{ABAE49FB-8AD4-4A6B-A7C0-5D2EF9ECFCC5}"/>
              </a:ext>
            </a:extLst>
          </p:cNvPr>
          <p:cNvSpPr/>
          <p:nvPr/>
        </p:nvSpPr>
        <p:spPr>
          <a:xfrm>
            <a:off x="10142142" y="4168776"/>
            <a:ext cx="1413844" cy="1316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C4B06DE-0A15-467B-B6D9-8E260E84AEB3}"/>
              </a:ext>
            </a:extLst>
          </p:cNvPr>
          <p:cNvSpPr/>
          <p:nvPr/>
        </p:nvSpPr>
        <p:spPr>
          <a:xfrm>
            <a:off x="172388" y="1376237"/>
            <a:ext cx="8895412" cy="507376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E54E-76FA-4D8C-8A9A-43142F1F5D96}"/>
              </a:ext>
            </a:extLst>
          </p:cNvPr>
          <p:cNvSpPr txBox="1"/>
          <p:nvPr/>
        </p:nvSpPr>
        <p:spPr>
          <a:xfrm>
            <a:off x="4706384" y="23562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EDBD8B8-FED0-48CF-973D-9EE001EB7E67}"/>
              </a:ext>
            </a:extLst>
          </p:cNvPr>
          <p:cNvSpPr/>
          <p:nvPr/>
        </p:nvSpPr>
        <p:spPr>
          <a:xfrm>
            <a:off x="1066800" y="17526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0995D-E6FD-43ED-B18D-5341C303901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794615" y="2099360"/>
            <a:ext cx="0" cy="4453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1251EC-E637-4D84-BC04-DE534041D423}"/>
              </a:ext>
            </a:extLst>
          </p:cNvPr>
          <p:cNvSpPr/>
          <p:nvPr/>
        </p:nvSpPr>
        <p:spPr>
          <a:xfrm>
            <a:off x="1722606" y="2235400"/>
            <a:ext cx="176726" cy="3958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E9DBE2C7-A4FA-496A-A3B0-9AA09B7DFE93}"/>
              </a:ext>
            </a:extLst>
          </p:cNvPr>
          <p:cNvSpPr/>
          <p:nvPr/>
        </p:nvSpPr>
        <p:spPr>
          <a:xfrm>
            <a:off x="4807936" y="206407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TasksParser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C21C0-CE83-40B6-9FF5-1E74AF26819E}"/>
              </a:ext>
            </a:extLst>
          </p:cNvPr>
          <p:cNvCxnSpPr>
            <a:cxnSpLocks/>
          </p:cNvCxnSpPr>
          <p:nvPr/>
        </p:nvCxnSpPr>
        <p:spPr>
          <a:xfrm>
            <a:off x="5421335" y="2548674"/>
            <a:ext cx="36698" cy="18590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C5D53-F954-499F-BB9D-BFB59CBDE03C}"/>
              </a:ext>
            </a:extLst>
          </p:cNvPr>
          <p:cNvSpPr/>
          <p:nvPr/>
        </p:nvSpPr>
        <p:spPr>
          <a:xfrm>
            <a:off x="5328831" y="3006867"/>
            <a:ext cx="198187" cy="12240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EA2F7-E0CF-42D3-B8BD-9290BDE3024F}"/>
              </a:ext>
            </a:extLst>
          </p:cNvPr>
          <p:cNvCxnSpPr>
            <a:cxnSpLocks/>
          </p:cNvCxnSpPr>
          <p:nvPr/>
        </p:nvCxnSpPr>
        <p:spPr>
          <a:xfrm flipV="1">
            <a:off x="-121144" y="2418955"/>
            <a:ext cx="1843843" cy="24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F308CF-0FF6-47A4-89F6-3C5CAB95C998}"/>
              </a:ext>
            </a:extLst>
          </p:cNvPr>
          <p:cNvCxnSpPr>
            <a:cxnSpLocks/>
          </p:cNvCxnSpPr>
          <p:nvPr/>
        </p:nvCxnSpPr>
        <p:spPr>
          <a:xfrm flipV="1">
            <a:off x="3716446" y="3024131"/>
            <a:ext cx="1626684" cy="43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79AA2B-38B8-4088-8448-CF13CB82B4D3}"/>
              </a:ext>
            </a:extLst>
          </p:cNvPr>
          <p:cNvSpPr txBox="1"/>
          <p:nvPr/>
        </p:nvSpPr>
        <p:spPr>
          <a:xfrm>
            <a:off x="-540153" y="2147555"/>
            <a:ext cx="2186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execute(“tasks find cow”)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737D7-889D-4EB3-AE58-80FAB8F54A8A}"/>
              </a:ext>
            </a:extLst>
          </p:cNvPr>
          <p:cNvSpPr txBox="1"/>
          <p:nvPr/>
        </p:nvSpPr>
        <p:spPr>
          <a:xfrm>
            <a:off x="6962576" y="439258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1025E-63D5-4F1E-AF44-6C38AD9F67FC}"/>
              </a:ext>
            </a:extLst>
          </p:cNvPr>
          <p:cNvCxnSpPr>
            <a:cxnSpLocks/>
          </p:cNvCxnSpPr>
          <p:nvPr/>
        </p:nvCxnSpPr>
        <p:spPr>
          <a:xfrm flipV="1">
            <a:off x="3702553" y="4232021"/>
            <a:ext cx="164758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A6474-D450-4B5F-8CA3-1B60D5A8F369}"/>
              </a:ext>
            </a:extLst>
          </p:cNvPr>
          <p:cNvCxnSpPr>
            <a:cxnSpLocks/>
          </p:cNvCxnSpPr>
          <p:nvPr/>
        </p:nvCxnSpPr>
        <p:spPr>
          <a:xfrm>
            <a:off x="-121144" y="6196312"/>
            <a:ext cx="184375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9CD89E-068E-4F8C-B903-043019B6511B}"/>
              </a:ext>
            </a:extLst>
          </p:cNvPr>
          <p:cNvCxnSpPr>
            <a:cxnSpLocks/>
          </p:cNvCxnSpPr>
          <p:nvPr/>
        </p:nvCxnSpPr>
        <p:spPr>
          <a:xfrm flipV="1">
            <a:off x="1938431" y="4629553"/>
            <a:ext cx="6121938" cy="186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2FF06A-D87D-4473-8751-B6058C1D88C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1938431" y="5795956"/>
            <a:ext cx="6228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EF4EA5-9E4B-4565-9A94-C9A98712EAEB}"/>
              </a:ext>
            </a:extLst>
          </p:cNvPr>
          <p:cNvSpPr txBox="1"/>
          <p:nvPr/>
        </p:nvSpPr>
        <p:spPr>
          <a:xfrm>
            <a:off x="3722666" y="3050328"/>
            <a:ext cx="16266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(“find cow”)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8CC1F-3C78-4917-9E9D-015B35B81164}"/>
              </a:ext>
            </a:extLst>
          </p:cNvPr>
          <p:cNvSpPr txBox="1"/>
          <p:nvPr/>
        </p:nvSpPr>
        <p:spPr>
          <a:xfrm>
            <a:off x="5920435" y="55437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E6724E-A7E6-41FC-8BB1-DF14A3070721}"/>
              </a:ext>
            </a:extLst>
          </p:cNvPr>
          <p:cNvSpPr txBox="1"/>
          <p:nvPr/>
        </p:nvSpPr>
        <p:spPr>
          <a:xfrm>
            <a:off x="912666" y="5979599"/>
            <a:ext cx="440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4DCA5BFC-BC7C-48C4-96C2-11950089926F}"/>
              </a:ext>
            </a:extLst>
          </p:cNvPr>
          <p:cNvSpPr/>
          <p:nvPr/>
        </p:nvSpPr>
        <p:spPr>
          <a:xfrm>
            <a:off x="8626837" y="507261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8E1F63-37E4-425B-A724-077DA23C48FC}"/>
              </a:ext>
            </a:extLst>
          </p:cNvPr>
          <p:cNvSpPr/>
          <p:nvPr/>
        </p:nvSpPr>
        <p:spPr>
          <a:xfrm>
            <a:off x="9302358" y="5534154"/>
            <a:ext cx="146441" cy="1998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E8B1C2-CDC4-4C87-8797-48C5AD925307}"/>
              </a:ext>
            </a:extLst>
          </p:cNvPr>
          <p:cNvCxnSpPr>
            <a:cxnSpLocks/>
          </p:cNvCxnSpPr>
          <p:nvPr/>
        </p:nvCxnSpPr>
        <p:spPr>
          <a:xfrm>
            <a:off x="8260659" y="5715000"/>
            <a:ext cx="1047061" cy="94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61738E01-9241-4A80-B85A-C1A463425E49}"/>
              </a:ext>
            </a:extLst>
          </p:cNvPr>
          <p:cNvSpPr/>
          <p:nvPr/>
        </p:nvSpPr>
        <p:spPr>
          <a:xfrm>
            <a:off x="7522338" y="3462550"/>
            <a:ext cx="136490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f:FindCommand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9062-3902-4934-81FC-6BA307FE28B1}"/>
              </a:ext>
            </a:extLst>
          </p:cNvPr>
          <p:cNvSpPr/>
          <p:nvPr/>
        </p:nvSpPr>
        <p:spPr>
          <a:xfrm>
            <a:off x="8017631" y="3908926"/>
            <a:ext cx="256565" cy="238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FB8C5F-DB4A-4C6E-8382-3F77E349439F}"/>
              </a:ext>
            </a:extLst>
          </p:cNvPr>
          <p:cNvSpPr/>
          <p:nvPr/>
        </p:nvSpPr>
        <p:spPr>
          <a:xfrm>
            <a:off x="8060369" y="4579131"/>
            <a:ext cx="212263" cy="1216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8F8CF-C4EF-487D-AD16-16BA08ABAB65}"/>
              </a:ext>
            </a:extLst>
          </p:cNvPr>
          <p:cNvCxnSpPr>
            <a:cxnSpLocks/>
          </p:cNvCxnSpPr>
          <p:nvPr/>
        </p:nvCxnSpPr>
        <p:spPr>
          <a:xfrm flipV="1">
            <a:off x="5477161" y="3054578"/>
            <a:ext cx="465565" cy="31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4A030E-04C0-42C1-A49B-D8065632E313}"/>
              </a:ext>
            </a:extLst>
          </p:cNvPr>
          <p:cNvCxnSpPr>
            <a:cxnSpLocks/>
          </p:cNvCxnSpPr>
          <p:nvPr/>
        </p:nvCxnSpPr>
        <p:spPr>
          <a:xfrm>
            <a:off x="3611695" y="2087553"/>
            <a:ext cx="12247" cy="33942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24D41D-D00B-4592-B51E-DDECC9867B19}"/>
              </a:ext>
            </a:extLst>
          </p:cNvPr>
          <p:cNvSpPr/>
          <p:nvPr/>
        </p:nvSpPr>
        <p:spPr>
          <a:xfrm>
            <a:off x="3517081" y="2382873"/>
            <a:ext cx="206779" cy="20037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F4F251-5FB2-470B-BFA6-6BD29868F356}"/>
              </a:ext>
            </a:extLst>
          </p:cNvPr>
          <p:cNvSpPr/>
          <p:nvPr/>
        </p:nvSpPr>
        <p:spPr>
          <a:xfrm>
            <a:off x="5328831" y="2533749"/>
            <a:ext cx="215804" cy="17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D01B5B-87FB-49A9-9A38-08ADD2B3C175}"/>
              </a:ext>
            </a:extLst>
          </p:cNvPr>
          <p:cNvCxnSpPr>
            <a:cxnSpLocks/>
          </p:cNvCxnSpPr>
          <p:nvPr/>
        </p:nvCxnSpPr>
        <p:spPr>
          <a:xfrm>
            <a:off x="3717987" y="2475570"/>
            <a:ext cx="10899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87049E-2CB6-4EC2-94E8-47716BDFC012}"/>
              </a:ext>
            </a:extLst>
          </p:cNvPr>
          <p:cNvCxnSpPr>
            <a:cxnSpLocks/>
          </p:cNvCxnSpPr>
          <p:nvPr/>
        </p:nvCxnSpPr>
        <p:spPr>
          <a:xfrm>
            <a:off x="1884845" y="2404127"/>
            <a:ext cx="162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863C48-3CE8-4CD7-83A4-B40A5A21DAD4}"/>
              </a:ext>
            </a:extLst>
          </p:cNvPr>
          <p:cNvSpPr txBox="1"/>
          <p:nvPr/>
        </p:nvSpPr>
        <p:spPr>
          <a:xfrm>
            <a:off x="1869951" y="2462995"/>
            <a:ext cx="1623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parseCommand</a:t>
            </a:r>
            <a:r>
              <a:rPr lang="en-US" sz="900" dirty="0"/>
              <a:t>(“tasks find cow”)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5E3645-A39B-4A3C-A7A0-D712CF9E34AF}"/>
              </a:ext>
            </a:extLst>
          </p:cNvPr>
          <p:cNvCxnSpPr>
            <a:cxnSpLocks/>
          </p:cNvCxnSpPr>
          <p:nvPr/>
        </p:nvCxnSpPr>
        <p:spPr>
          <a:xfrm flipV="1">
            <a:off x="1897537" y="4407759"/>
            <a:ext cx="1684372" cy="118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EDD9829-E2E3-4248-8885-E2CE85348106}"/>
              </a:ext>
            </a:extLst>
          </p:cNvPr>
          <p:cNvSpPr txBox="1"/>
          <p:nvPr/>
        </p:nvSpPr>
        <p:spPr>
          <a:xfrm>
            <a:off x="4495800" y="3962400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B02D78-C799-4B86-90D9-B7E229CACD99}"/>
              </a:ext>
            </a:extLst>
          </p:cNvPr>
          <p:cNvSpPr txBox="1"/>
          <p:nvPr/>
        </p:nvSpPr>
        <p:spPr>
          <a:xfrm>
            <a:off x="2671818" y="4133021"/>
            <a:ext cx="65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B4C507-3DF6-4376-BF25-47147DCCD560}"/>
              </a:ext>
            </a:extLst>
          </p:cNvPr>
          <p:cNvCxnSpPr>
            <a:cxnSpLocks/>
          </p:cNvCxnSpPr>
          <p:nvPr/>
        </p:nvCxnSpPr>
        <p:spPr>
          <a:xfrm>
            <a:off x="8284561" y="5285816"/>
            <a:ext cx="3303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4D135E4-31ED-4E6D-9979-049B20BA1908}"/>
              </a:ext>
            </a:extLst>
          </p:cNvPr>
          <p:cNvSpPr/>
          <p:nvPr/>
        </p:nvSpPr>
        <p:spPr>
          <a:xfrm>
            <a:off x="3023293" y="17277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AppParser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592950-CC34-4BF5-8F98-0C2AC4A7B30D}"/>
              </a:ext>
            </a:extLst>
          </p:cNvPr>
          <p:cNvCxnSpPr/>
          <p:nvPr/>
        </p:nvCxnSpPr>
        <p:spPr>
          <a:xfrm>
            <a:off x="3728403" y="2712006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B58EDD6-DEF9-49BA-B166-60B97EDA28BF}"/>
              </a:ext>
            </a:extLst>
          </p:cNvPr>
          <p:cNvCxnSpPr>
            <a:cxnSpLocks/>
          </p:cNvCxnSpPr>
          <p:nvPr/>
        </p:nvCxnSpPr>
        <p:spPr>
          <a:xfrm>
            <a:off x="8290389" y="4717006"/>
            <a:ext cx="2530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484BCC-61E5-449E-92A9-0411F4D96569}"/>
              </a:ext>
            </a:extLst>
          </p:cNvPr>
          <p:cNvCxnSpPr>
            <a:cxnSpLocks/>
          </p:cNvCxnSpPr>
          <p:nvPr/>
        </p:nvCxnSpPr>
        <p:spPr>
          <a:xfrm>
            <a:off x="8304974" y="5029200"/>
            <a:ext cx="25159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C3438E-2193-4FA4-8362-2809A52BD2A5}"/>
              </a:ext>
            </a:extLst>
          </p:cNvPr>
          <p:cNvSpPr txBox="1"/>
          <p:nvPr/>
        </p:nvSpPr>
        <p:spPr>
          <a:xfrm>
            <a:off x="10365736" y="4648200"/>
            <a:ext cx="122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</a:t>
            </a:r>
            <a:r>
              <a:rPr lang="en-SG" dirty="0" err="1"/>
              <a:t>TaskFilter</a:t>
            </a:r>
            <a:r>
              <a:rPr lang="en-SG" dirty="0"/>
              <a:t>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B4CFBC-672B-452E-9E3B-6319011FF768}"/>
              </a:ext>
            </a:extLst>
          </p:cNvPr>
          <p:cNvSpPr txBox="1"/>
          <p:nvPr/>
        </p:nvSpPr>
        <p:spPr>
          <a:xfrm>
            <a:off x="8304610" y="4480733"/>
            <a:ext cx="21294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updateFilteredTaskList</a:t>
            </a:r>
            <a:r>
              <a:rPr lang="en-US" sz="1200" dirty="0"/>
              <a:t>(predicate)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82257C-D49A-4834-BBE6-B200177A9676}"/>
              </a:ext>
            </a:extLst>
          </p:cNvPr>
          <p:cNvSpPr txBox="1"/>
          <p:nvPr/>
        </p:nvSpPr>
        <p:spPr>
          <a:xfrm>
            <a:off x="8557803" y="1383268"/>
            <a:ext cx="4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5129C1-6D46-41B6-ACF3-3C1DEB222289}"/>
              </a:ext>
            </a:extLst>
          </p:cNvPr>
          <p:cNvSpPr txBox="1"/>
          <p:nvPr/>
        </p:nvSpPr>
        <p:spPr>
          <a:xfrm>
            <a:off x="8026157" y="614992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CD4EB8-41BE-4593-B9BB-DBDACD134348}"/>
              </a:ext>
            </a:extLst>
          </p:cNvPr>
          <p:cNvSpPr txBox="1"/>
          <p:nvPr/>
        </p:nvSpPr>
        <p:spPr>
          <a:xfrm>
            <a:off x="5328831" y="42795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9311A4-B686-4772-BCA3-2945B199BE76}"/>
              </a:ext>
            </a:extLst>
          </p:cNvPr>
          <p:cNvCxnSpPr>
            <a:cxnSpLocks/>
          </p:cNvCxnSpPr>
          <p:nvPr/>
        </p:nvCxnSpPr>
        <p:spPr>
          <a:xfrm>
            <a:off x="6993620" y="3644631"/>
            <a:ext cx="528718" cy="12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FE88B9-7E3D-49B4-82A9-71A67D42256F}"/>
              </a:ext>
            </a:extLst>
          </p:cNvPr>
          <p:cNvCxnSpPr>
            <a:cxnSpLocks/>
          </p:cNvCxnSpPr>
          <p:nvPr/>
        </p:nvCxnSpPr>
        <p:spPr>
          <a:xfrm>
            <a:off x="7017580" y="4146242"/>
            <a:ext cx="1097328" cy="64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997FAA-025B-4EAE-BE84-5204330CEE72}"/>
              </a:ext>
            </a:extLst>
          </p:cNvPr>
          <p:cNvSpPr txBox="1"/>
          <p:nvPr/>
        </p:nvSpPr>
        <p:spPr>
          <a:xfrm>
            <a:off x="5583954" y="3599014"/>
            <a:ext cx="9342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parse(“cow”)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47287B02-6473-4A5F-BFA6-30C3B09555F3}"/>
              </a:ext>
            </a:extLst>
          </p:cNvPr>
          <p:cNvSpPr/>
          <p:nvPr/>
        </p:nvSpPr>
        <p:spPr>
          <a:xfrm>
            <a:off x="5968384" y="2871255"/>
            <a:ext cx="1765043" cy="4288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FindCommandParser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09D0A6-2586-4920-8632-7D372E03C0D3}"/>
              </a:ext>
            </a:extLst>
          </p:cNvPr>
          <p:cNvCxnSpPr>
            <a:cxnSpLocks/>
          </p:cNvCxnSpPr>
          <p:nvPr/>
        </p:nvCxnSpPr>
        <p:spPr>
          <a:xfrm>
            <a:off x="5552676" y="3595129"/>
            <a:ext cx="1243673" cy="3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19AD7-79A8-4D89-B671-FCCF68FA8B00}"/>
              </a:ext>
            </a:extLst>
          </p:cNvPr>
          <p:cNvSpPr/>
          <p:nvPr/>
        </p:nvSpPr>
        <p:spPr>
          <a:xfrm>
            <a:off x="6796350" y="3294215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061664-6BD9-43F3-A563-E33E7A64066A}"/>
              </a:ext>
            </a:extLst>
          </p:cNvPr>
          <p:cNvSpPr/>
          <p:nvPr/>
        </p:nvSpPr>
        <p:spPr>
          <a:xfrm>
            <a:off x="6811736" y="3599015"/>
            <a:ext cx="190457" cy="573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66FD85-125D-4D73-90D3-D01622A65634}"/>
              </a:ext>
            </a:extLst>
          </p:cNvPr>
          <p:cNvCxnSpPr>
            <a:cxnSpLocks/>
          </p:cNvCxnSpPr>
          <p:nvPr/>
        </p:nvCxnSpPr>
        <p:spPr>
          <a:xfrm flipV="1">
            <a:off x="5552676" y="4180004"/>
            <a:ext cx="1322006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3C9868-B328-4A9A-891F-7F0124C5DEED}"/>
              </a:ext>
            </a:extLst>
          </p:cNvPr>
          <p:cNvCxnSpPr>
            <a:cxnSpLocks/>
          </p:cNvCxnSpPr>
          <p:nvPr/>
        </p:nvCxnSpPr>
        <p:spPr>
          <a:xfrm>
            <a:off x="5524256" y="3417379"/>
            <a:ext cx="12720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FFBB85-E81C-421F-B849-EB59F03F245E}"/>
              </a:ext>
            </a:extLst>
          </p:cNvPr>
          <p:cNvSpPr txBox="1"/>
          <p:nvPr/>
        </p:nvSpPr>
        <p:spPr>
          <a:xfrm>
            <a:off x="6773802" y="425585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1E23C9-A5D7-4585-A0CC-3D8F05A9C3E5}"/>
              </a:ext>
            </a:extLst>
          </p:cNvPr>
          <p:cNvSpPr txBox="1"/>
          <p:nvPr/>
        </p:nvSpPr>
        <p:spPr>
          <a:xfrm>
            <a:off x="5968384" y="39282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F97B26-3235-44DF-B9E6-BA6614B886A6}"/>
              </a:ext>
            </a:extLst>
          </p:cNvPr>
          <p:cNvCxnSpPr>
            <a:cxnSpLocks/>
          </p:cNvCxnSpPr>
          <p:nvPr/>
        </p:nvCxnSpPr>
        <p:spPr>
          <a:xfrm>
            <a:off x="6876479" y="3331485"/>
            <a:ext cx="22790" cy="10551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11A1A7-4338-4FF0-B684-F5C15BFD77A5}"/>
              </a:ext>
            </a:extLst>
          </p:cNvPr>
          <p:cNvCxnSpPr>
            <a:cxnSpLocks/>
          </p:cNvCxnSpPr>
          <p:nvPr/>
        </p:nvCxnSpPr>
        <p:spPr>
          <a:xfrm>
            <a:off x="8144014" y="3783680"/>
            <a:ext cx="7841" cy="2454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47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971800" y="1524000"/>
            <a:ext cx="3505200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66432" y="2743199"/>
            <a:ext cx="1437504" cy="129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22221" y="3192083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40" name="Rectangle 62"/>
          <p:cNvSpPr/>
          <p:nvPr/>
        </p:nvSpPr>
        <p:spPr>
          <a:xfrm>
            <a:off x="3064298" y="2407771"/>
            <a:ext cx="1219200" cy="33542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529532" y="2683014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430568" y="2987814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395250" y="3010970"/>
            <a:ext cx="20353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5397418" y="288436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3587032" y="3210068"/>
            <a:ext cx="1732540" cy="247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587032" y="3569843"/>
            <a:ext cx="1800156" cy="208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95250" y="3763507"/>
            <a:ext cx="203531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737034-585F-42BE-8F8B-C63C7F9947AB}"/>
              </a:ext>
            </a:extLst>
          </p:cNvPr>
          <p:cNvSpPr txBox="1"/>
          <p:nvPr/>
        </p:nvSpPr>
        <p:spPr>
          <a:xfrm>
            <a:off x="679490" y="3180639"/>
            <a:ext cx="143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From (1) or (2)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6EC67-E3C8-4579-BC04-6CF8E451E6E9}"/>
              </a:ext>
            </a:extLst>
          </p:cNvPr>
          <p:cNvSpPr txBox="1"/>
          <p:nvPr/>
        </p:nvSpPr>
        <p:spPr>
          <a:xfrm>
            <a:off x="1395250" y="2828453"/>
            <a:ext cx="19962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updateFilteredTaskList</a:t>
            </a:r>
            <a:r>
              <a:rPr lang="en-US" sz="1100" dirty="0"/>
              <a:t>(predicate)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D2E92B75-FB28-4890-A92D-C5555A186336}"/>
              </a:ext>
            </a:extLst>
          </p:cNvPr>
          <p:cNvSpPr/>
          <p:nvPr/>
        </p:nvSpPr>
        <p:spPr>
          <a:xfrm>
            <a:off x="4555117" y="2452324"/>
            <a:ext cx="1559485" cy="4354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filteredTasks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FilteredList</a:t>
            </a:r>
            <a:r>
              <a:rPr lang="en-US" sz="1400" dirty="0">
                <a:solidFill>
                  <a:schemeClr val="bg1"/>
                </a:solidFill>
              </a:rPr>
              <a:t>&lt;Task&gt;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BE6A0B-D0ED-47A4-8962-372629854968}"/>
              </a:ext>
            </a:extLst>
          </p:cNvPr>
          <p:cNvSpPr txBox="1"/>
          <p:nvPr/>
        </p:nvSpPr>
        <p:spPr>
          <a:xfrm>
            <a:off x="3653005" y="3021979"/>
            <a:ext cx="155948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(predicate)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8D108-FFFB-40B1-870B-739C245ECC82}"/>
              </a:ext>
            </a:extLst>
          </p:cNvPr>
          <p:cNvSpPr/>
          <p:nvPr/>
        </p:nvSpPr>
        <p:spPr>
          <a:xfrm>
            <a:off x="5259940" y="1547739"/>
            <a:ext cx="120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</a:t>
            </a:r>
            <a:r>
              <a:rPr lang="en-SG" dirty="0" err="1"/>
              <a:t>TaskFilter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6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141</Words>
  <Application>Microsoft Office PowerPoint</Application>
  <PresentationFormat>On-screen Show (4:3)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Tai Da John</cp:lastModifiedBy>
  <cp:revision>162</cp:revision>
  <dcterms:created xsi:type="dcterms:W3CDTF">2016-07-22T14:33:02Z</dcterms:created>
  <dcterms:modified xsi:type="dcterms:W3CDTF">2018-10-17T14:35:55Z</dcterms:modified>
</cp:coreProperties>
</file>