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468" y="-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443413" y="3793199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6" idx="3"/>
            <a:endCxn id="61" idx="3"/>
          </p:cNvCxnSpPr>
          <p:nvPr/>
        </p:nvCxnSpPr>
        <p:spPr>
          <a:xfrm flipV="1">
            <a:off x="4300741" y="3746887"/>
            <a:ext cx="773601" cy="3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B40D6D03-0DC3-4788-B3D5-9A33F7D538EA}"/>
              </a:ext>
            </a:extLst>
          </p:cNvPr>
          <p:cNvSpPr/>
          <p:nvPr/>
        </p:nvSpPr>
        <p:spPr>
          <a:xfrm flipH="1">
            <a:off x="5074342" y="3573507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Module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CA893F47-D98B-4BF2-8DE0-C1F3C4307613}"/>
              </a:ext>
            </a:extLst>
          </p:cNvPr>
          <p:cNvCxnSpPr>
            <a:cxnSpLocks/>
            <a:stCxn id="61" idx="0"/>
            <a:endCxn id="42" idx="2"/>
          </p:cNvCxnSpPr>
          <p:nvPr/>
        </p:nvCxnSpPr>
        <p:spPr>
          <a:xfrm flipV="1">
            <a:off x="5570335" y="3087571"/>
            <a:ext cx="0" cy="4859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Folded Corner 126">
            <a:extLst>
              <a:ext uri="{FF2B5EF4-FFF2-40B4-BE49-F238E27FC236}">
                <a16:creationId xmlns:a16="http://schemas.microsoft.com/office/drawing/2014/main" id="{D6F9FE88-7F68-4057-938C-96AC4E22EE6B}"/>
              </a:ext>
            </a:extLst>
          </p:cNvPr>
          <p:cNvSpPr/>
          <p:nvPr/>
        </p:nvSpPr>
        <p:spPr>
          <a:xfrm>
            <a:off x="6128521" y="3404415"/>
            <a:ext cx="1099749" cy="566451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Module = Contacts, Tasks, Calendar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15346B3-F25F-4572-BBBB-C68875866135}"/>
              </a:ext>
            </a:extLst>
          </p:cNvPr>
          <p:cNvGrpSpPr/>
          <p:nvPr/>
        </p:nvGrpSpPr>
        <p:grpSpPr>
          <a:xfrm rot="10800000">
            <a:off x="4935531" y="3259983"/>
            <a:ext cx="564634" cy="254462"/>
            <a:chOff x="3694158" y="644022"/>
            <a:chExt cx="564634" cy="23083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B4A9FD-4759-4F8B-B9F8-9BB4977F74C3}"/>
                </a:ext>
              </a:extLst>
            </p:cNvPr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B590C80-7843-49A2-9EE7-FE5CD8ABF8CE}"/>
                </a:ext>
              </a:extLst>
            </p:cNvPr>
            <p:cNvSpPr/>
            <p:nvPr/>
          </p:nvSpPr>
          <p:spPr>
            <a:xfrm flipV="1">
              <a:off x="3694158" y="745782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Zong Xian</cp:lastModifiedBy>
  <cp:revision>93</cp:revision>
  <dcterms:created xsi:type="dcterms:W3CDTF">2016-07-22T14:33:02Z</dcterms:created>
  <dcterms:modified xsi:type="dcterms:W3CDTF">2018-10-17T12:29:28Z</dcterms:modified>
</cp:coreProperties>
</file>