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87"/>
  </p:normalViewPr>
  <p:slideViewPr>
    <p:cSldViewPr showGuides="1">
      <p:cViewPr>
        <p:scale>
          <a:sx n="148" d="100"/>
          <a:sy n="148" d="100"/>
        </p:scale>
        <p:origin x="-728" y="-6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6694" y="271747"/>
            <a:ext cx="4917083" cy="605285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7683" y="104582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4263" y="16764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4577" y="47552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31180" y="932500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6452" y="8150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6470" y="16965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5564" y="11694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4263" y="2353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TaskDetailsPane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4262" y="3268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4261" y="26965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41057" y="2933402"/>
            <a:ext cx="145801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389" y="597209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6283" y="141105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4964" y="15955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2534" y="200890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6185" y="1934302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4883" y="2105604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8984" y="2391502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25787" y="3525913"/>
            <a:ext cx="4697934" cy="43127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5683" y="475525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7895" y="990601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84777" y="1904896"/>
            <a:ext cx="2061222" cy="2326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8911" y="809588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91318" y="990601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11711" y="1266788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endCxn id="38" idx="3"/>
          </p:cNvCxnSpPr>
          <p:nvPr/>
        </p:nvCxnSpPr>
        <p:spPr>
          <a:xfrm rot="5400000">
            <a:off x="2729040" y="3291723"/>
            <a:ext cx="3753777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6656" y="-1650460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91573" y="3988876"/>
            <a:ext cx="28194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7937" y="156580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9502" y="9906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4755" y="648904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7845" y="176264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7691" y="470808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31858" y="2642623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7610" y="980887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7631" y="1447801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9250" y="1533403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3308" y="31927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6534" y="317730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FCFF0650-B879-A449-BB52-ACBF6C4C8B88}"/>
              </a:ext>
            </a:extLst>
          </p:cNvPr>
          <p:cNvSpPr/>
          <p:nvPr/>
        </p:nvSpPr>
        <p:spPr>
          <a:xfrm>
            <a:off x="2595063" y="363535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9FF38F50-8752-3F45-9E0F-D2988D8435C1}"/>
              </a:ext>
            </a:extLst>
          </p:cNvPr>
          <p:cNvSpPr/>
          <p:nvPr/>
        </p:nvSpPr>
        <p:spPr>
          <a:xfrm>
            <a:off x="3841859" y="3872196"/>
            <a:ext cx="146455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4553070D-9519-FC45-AAC4-54553CDBB1F4}"/>
              </a:ext>
            </a:extLst>
          </p:cNvPr>
          <p:cNvCxnSpPr>
            <a:endCxn id="49" idx="1"/>
          </p:cNvCxnSpPr>
          <p:nvPr/>
        </p:nvCxnSpPr>
        <p:spPr>
          <a:xfrm rot="16200000" flipH="1">
            <a:off x="1885685" y="3044398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1FDE5042-9434-1145-B2F3-E16B4F5D3FEC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4388849" y="2846960"/>
            <a:ext cx="2061222" cy="2260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850676D-A800-0B4E-AF10-5F973B20E71B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rot="16200000" flipH="1">
            <a:off x="3432660" y="3581417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E2BEF637-8DCC-6C43-AC73-ACBA63C8B578}"/>
              </a:ext>
            </a:extLst>
          </p:cNvPr>
          <p:cNvSpPr/>
          <p:nvPr/>
        </p:nvSpPr>
        <p:spPr>
          <a:xfrm flipV="1">
            <a:off x="4117336" y="411610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EA67EE5A-95B2-F74C-80A0-EB4387B7B960}"/>
              </a:ext>
            </a:extLst>
          </p:cNvPr>
          <p:cNvSpPr/>
          <p:nvPr/>
        </p:nvSpPr>
        <p:spPr>
          <a:xfrm>
            <a:off x="3841057" y="4279789"/>
            <a:ext cx="146455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CalendarHeaderCell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79BBC52-55FD-7E42-B5FA-E124C2FD1058}"/>
              </a:ext>
            </a:extLst>
          </p:cNvPr>
          <p:cNvCxnSpPr>
            <a:cxnSpLocks/>
            <a:stCxn id="49" idx="2"/>
            <a:endCxn id="57" idx="1"/>
          </p:cNvCxnSpPr>
          <p:nvPr/>
        </p:nvCxnSpPr>
        <p:spPr>
          <a:xfrm rot="16200000" flipH="1">
            <a:off x="3228462" y="3785615"/>
            <a:ext cx="526014" cy="6991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C22F5A4C-D8A6-A54C-85CF-B6B21D59BE44}"/>
              </a:ext>
            </a:extLst>
          </p:cNvPr>
          <p:cNvCxnSpPr>
            <a:cxnSpLocks/>
          </p:cNvCxnSpPr>
          <p:nvPr/>
        </p:nvCxnSpPr>
        <p:spPr>
          <a:xfrm rot="5400000">
            <a:off x="4385380" y="3256953"/>
            <a:ext cx="2061222" cy="2260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11">
            <a:extLst>
              <a:ext uri="{FF2B5EF4-FFF2-40B4-BE49-F238E27FC236}">
                <a16:creationId xmlns:a16="http://schemas.microsoft.com/office/drawing/2014/main" id="{4475F23F-1797-B449-8363-375C10A3A2A9}"/>
              </a:ext>
            </a:extLst>
          </p:cNvPr>
          <p:cNvSpPr/>
          <p:nvPr/>
        </p:nvSpPr>
        <p:spPr>
          <a:xfrm>
            <a:off x="3842323" y="4580009"/>
            <a:ext cx="146455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CalendarContentCell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9611432-D98C-D946-A94F-D347EA9D78B1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3229728" y="4085835"/>
            <a:ext cx="526014" cy="6991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id="{78D8074B-6053-9D4A-9407-3C7E538B941C}"/>
              </a:ext>
            </a:extLst>
          </p:cNvPr>
          <p:cNvCxnSpPr>
            <a:cxnSpLocks/>
          </p:cNvCxnSpPr>
          <p:nvPr/>
        </p:nvCxnSpPr>
        <p:spPr>
          <a:xfrm rot="5400000">
            <a:off x="4386646" y="3557173"/>
            <a:ext cx="2061222" cy="2260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>
            <a:extLst>
              <a:ext uri="{FF2B5EF4-FFF2-40B4-BE49-F238E27FC236}">
                <a16:creationId xmlns:a16="http://schemas.microsoft.com/office/drawing/2014/main" id="{98FD16FA-1941-5943-A985-018B4C49E7B2}"/>
              </a:ext>
            </a:extLst>
          </p:cNvPr>
          <p:cNvSpPr/>
          <p:nvPr/>
        </p:nvSpPr>
        <p:spPr>
          <a:xfrm>
            <a:off x="2590791" y="485873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5FD3DD4A-6E14-DC4B-BDAF-AD8D973399B4}"/>
              </a:ext>
            </a:extLst>
          </p:cNvPr>
          <p:cNvSpPr/>
          <p:nvPr/>
        </p:nvSpPr>
        <p:spPr>
          <a:xfrm>
            <a:off x="3837587" y="5095571"/>
            <a:ext cx="145801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B6913EBE-ED48-F14B-BCB4-617B213FC7D4}"/>
              </a:ext>
            </a:extLst>
          </p:cNvPr>
          <p:cNvCxnSpPr>
            <a:cxnSpLocks/>
            <a:endCxn id="70" idx="3"/>
          </p:cNvCxnSpPr>
          <p:nvPr/>
        </p:nvCxnSpPr>
        <p:spPr>
          <a:xfrm rot="5400000">
            <a:off x="4381307" y="4067065"/>
            <a:ext cx="2061222" cy="2326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5D4D218-428D-F847-A4BF-5117CF2EC800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3428388" y="4804792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FE8857BB-BE58-034A-BBDD-5D78626DAC81}"/>
              </a:ext>
            </a:extLst>
          </p:cNvPr>
          <p:cNvCxnSpPr>
            <a:endCxn id="69" idx="3"/>
          </p:cNvCxnSpPr>
          <p:nvPr/>
        </p:nvCxnSpPr>
        <p:spPr>
          <a:xfrm rot="5400000">
            <a:off x="3694140" y="314305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Freeform 75">
            <a:extLst>
              <a:ext uri="{FF2B5EF4-FFF2-40B4-BE49-F238E27FC236}">
                <a16:creationId xmlns:a16="http://schemas.microsoft.com/office/drawing/2014/main" id="{D8DB4A6B-46AB-334F-80CC-C77E22AF49D8}"/>
              </a:ext>
            </a:extLst>
          </p:cNvPr>
          <p:cNvSpPr/>
          <p:nvPr/>
        </p:nvSpPr>
        <p:spPr>
          <a:xfrm flipV="1">
            <a:off x="4113064" y="533947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DA049ED4-F36C-B649-ADB3-CE254FB64D6F}"/>
              </a:ext>
            </a:extLst>
          </p:cNvPr>
          <p:cNvCxnSpPr/>
          <p:nvPr/>
        </p:nvCxnSpPr>
        <p:spPr>
          <a:xfrm rot="16200000" flipH="1">
            <a:off x="1881813" y="4229484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2018-11-11T08:22:43Z</dcterms:modified>
</cp:coreProperties>
</file>