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62" autoAdjust="0"/>
  </p:normalViewPr>
  <p:slideViewPr>
    <p:cSldViewPr showGuides="1">
      <p:cViewPr varScale="1">
        <p:scale>
          <a:sx n="77" d="100"/>
          <a:sy n="77" d="100"/>
        </p:scale>
        <p:origin x="88" y="72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-342900" y="1295400"/>
            <a:ext cx="12877800" cy="4914685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264144" y="2132801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  <a:stCxn id="2" idx="2"/>
          </p:cNvCxnSpPr>
          <p:nvPr/>
        </p:nvCxnSpPr>
        <p:spPr>
          <a:xfrm>
            <a:off x="1991959" y="2479561"/>
            <a:ext cx="0" cy="373052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919950" y="2615602"/>
            <a:ext cx="154135" cy="3452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5753100" y="2456087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:Contacts 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6366499" y="2940682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6294491" y="3398875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9" name="Rectangle 62"/>
          <p:cNvSpPr/>
          <p:nvPr/>
        </p:nvSpPr>
        <p:spPr>
          <a:xfrm>
            <a:off x="9231466" y="358951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 flipH="1">
            <a:off x="9760674" y="4051057"/>
            <a:ext cx="21800" cy="187193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9706274" y="405105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814051" y="2631462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4661610" y="3416139"/>
            <a:ext cx="1626684" cy="434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318313" y="2747437"/>
            <a:ext cx="2186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execute(“contacts delete 1”)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8267118" y="3979995"/>
            <a:ext cx="957795" cy="286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72300" y="4528334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8267700" y="4327059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 flipV="1">
            <a:off x="4646179" y="4523977"/>
            <a:ext cx="1647585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23901" y="6067978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11237696" y="270124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>
            <a:cxnSpLocks/>
          </p:cNvCxnSpPr>
          <p:nvPr/>
        </p:nvCxnSpPr>
        <p:spPr>
          <a:xfrm flipV="1">
            <a:off x="1991959" y="4772095"/>
            <a:ext cx="7714316" cy="2928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9697352" y="4743778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>
            <a:cxnSpLocks/>
          </p:cNvCxnSpPr>
          <p:nvPr/>
        </p:nvCxnSpPr>
        <p:spPr>
          <a:xfrm>
            <a:off x="11772900" y="3010836"/>
            <a:ext cx="0" cy="3199249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11696700" y="4801376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9860564" y="4801375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9858674" y="4991428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</p:cNvCxnSpPr>
          <p:nvPr/>
        </p:nvCxnSpPr>
        <p:spPr>
          <a:xfrm>
            <a:off x="2082189" y="5747545"/>
            <a:ext cx="7633312" cy="1563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9994857" y="454397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deletePerson</a:t>
            </a:r>
            <a:r>
              <a:rPr lang="en-US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857452" y="3934378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752882" y="3442156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048500" y="5532101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19083" y="5815266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10030146" y="5054064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0787223" y="5515602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9867900" y="5686978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410724" y="4294375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7241882" y="3206618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472491" y="3934379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069848" y="3629579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8172769" y="3629578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8069848" y="3934379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>
            <a:cxnSpLocks/>
          </p:cNvCxnSpPr>
          <p:nvPr/>
        </p:nvCxnSpPr>
        <p:spPr>
          <a:xfrm flipV="1">
            <a:off x="6489799" y="4461852"/>
            <a:ext cx="1686703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867900" y="5305978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422325" y="3449783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469419" y="3752743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043565" y="4476368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47" name="Rectangle 62">
            <a:extLst>
              <a:ext uri="{FF2B5EF4-FFF2-40B4-BE49-F238E27FC236}">
                <a16:creationId xmlns:a16="http://schemas.microsoft.com/office/drawing/2014/main" id="{0D490805-8002-4CF4-BACC-B98B485297F4}"/>
              </a:ext>
            </a:extLst>
          </p:cNvPr>
          <p:cNvSpPr/>
          <p:nvPr/>
        </p:nvSpPr>
        <p:spPr>
          <a:xfrm>
            <a:off x="3947259" y="2011877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AppParser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34918FD-AC8B-44DB-9D7F-58655066C1F3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4556859" y="2479561"/>
            <a:ext cx="0" cy="225841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35339639-F648-4D1C-A3A0-4D4377D7AA71}"/>
              </a:ext>
            </a:extLst>
          </p:cNvPr>
          <p:cNvSpPr/>
          <p:nvPr/>
        </p:nvSpPr>
        <p:spPr>
          <a:xfrm>
            <a:off x="4453221" y="2774881"/>
            <a:ext cx="215804" cy="185579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C9192F0-34DC-4D15-82FE-0595F6C555D5}"/>
              </a:ext>
            </a:extLst>
          </p:cNvPr>
          <p:cNvSpPr/>
          <p:nvPr/>
        </p:nvSpPr>
        <p:spPr>
          <a:xfrm>
            <a:off x="6273995" y="2925757"/>
            <a:ext cx="215804" cy="17015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0F06DF4-0AE3-49DD-93E9-BF2FE8F1D2B4}"/>
              </a:ext>
            </a:extLst>
          </p:cNvPr>
          <p:cNvCxnSpPr>
            <a:cxnSpLocks/>
          </p:cNvCxnSpPr>
          <p:nvPr/>
        </p:nvCxnSpPr>
        <p:spPr>
          <a:xfrm>
            <a:off x="4663151" y="2867578"/>
            <a:ext cx="108994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9A131D-FF51-4F95-A255-9ED16D900F0F}"/>
              </a:ext>
            </a:extLst>
          </p:cNvPr>
          <p:cNvCxnSpPr>
            <a:cxnSpLocks/>
          </p:cNvCxnSpPr>
          <p:nvPr/>
        </p:nvCxnSpPr>
        <p:spPr>
          <a:xfrm>
            <a:off x="4663151" y="3096178"/>
            <a:ext cx="159651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2867BE4-0393-48D8-9CBE-ECDE3DE05C88}"/>
              </a:ext>
            </a:extLst>
          </p:cNvPr>
          <p:cNvCxnSpPr>
            <a:cxnSpLocks/>
          </p:cNvCxnSpPr>
          <p:nvPr/>
        </p:nvCxnSpPr>
        <p:spPr>
          <a:xfrm flipV="1">
            <a:off x="2061869" y="2781329"/>
            <a:ext cx="2402662" cy="1315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22F4C1E-DA2E-4252-BE41-9CD0E98A96D4}"/>
              </a:ext>
            </a:extLst>
          </p:cNvPr>
          <p:cNvSpPr txBox="1"/>
          <p:nvPr/>
        </p:nvSpPr>
        <p:spPr>
          <a:xfrm>
            <a:off x="2242165" y="2555725"/>
            <a:ext cx="19107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parse(“contacts delete 1”)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1803A98-3DA0-4FBD-A3A6-EBA7335565DA}"/>
              </a:ext>
            </a:extLst>
          </p:cNvPr>
          <p:cNvCxnSpPr>
            <a:cxnSpLocks/>
          </p:cNvCxnSpPr>
          <p:nvPr/>
        </p:nvCxnSpPr>
        <p:spPr>
          <a:xfrm flipV="1">
            <a:off x="2094881" y="4627232"/>
            <a:ext cx="2371531" cy="882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0C61ABA-AB0E-4EEB-B8FD-925F629467E9}"/>
              </a:ext>
            </a:extLst>
          </p:cNvPr>
          <p:cNvSpPr txBox="1"/>
          <p:nvPr/>
        </p:nvSpPr>
        <p:spPr>
          <a:xfrm>
            <a:off x="3102549" y="4368646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5DD8279-E8C4-47C5-BBC3-CA8A7B44FBBE}"/>
              </a:ext>
            </a:extLst>
          </p:cNvPr>
          <p:cNvSpPr txBox="1"/>
          <p:nvPr/>
        </p:nvSpPr>
        <p:spPr>
          <a:xfrm>
            <a:off x="7117926" y="4230072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DA2FCF1-1E55-4031-BFAA-938355EC469F}"/>
              </a:ext>
            </a:extLst>
          </p:cNvPr>
          <p:cNvSpPr txBox="1"/>
          <p:nvPr/>
        </p:nvSpPr>
        <p:spPr>
          <a:xfrm>
            <a:off x="6239794" y="4501282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82522B-DE38-4228-A026-5200B163E58D}"/>
              </a:ext>
            </a:extLst>
          </p:cNvPr>
          <p:cNvSpPr txBox="1"/>
          <p:nvPr/>
        </p:nvSpPr>
        <p:spPr>
          <a:xfrm>
            <a:off x="9642372" y="5810745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96F83B2-97DB-4103-9E1C-6FD4A07087DC}"/>
              </a:ext>
            </a:extLst>
          </p:cNvPr>
          <p:cNvCxnSpPr>
            <a:cxnSpLocks/>
          </p:cNvCxnSpPr>
          <p:nvPr/>
        </p:nvCxnSpPr>
        <p:spPr>
          <a:xfrm>
            <a:off x="10862961" y="5551695"/>
            <a:ext cx="13212" cy="65839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55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Tan Zong Xian</cp:lastModifiedBy>
  <cp:revision>76</cp:revision>
  <dcterms:created xsi:type="dcterms:W3CDTF">2016-07-22T14:33:02Z</dcterms:created>
  <dcterms:modified xsi:type="dcterms:W3CDTF">2018-11-10T19:41:41Z</dcterms:modified>
</cp:coreProperties>
</file>