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85114" y="163019"/>
            <a:ext cx="3227206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0029" y="125831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1245513"/>
            <a:ext cx="1114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(“cd &lt;path&gt;”)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51794" cy="217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36122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getCurrDirectory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(“cd”)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46613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48603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080635" y="243840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UserPrefs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655704" y="3010906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705600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146286" y="2653306"/>
            <a:ext cx="2486" cy="24179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43362" y="2958107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cd:Cd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351" y="490980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732283" y="2642997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94835" y="2819400"/>
            <a:ext cx="11750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getCurrDirectory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199826" y="302689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199826" y="320040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85755" y="333382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9CA0E73-D056-42E5-88A3-4CD2AA6A492D}"/>
              </a:ext>
            </a:extLst>
          </p:cNvPr>
          <p:cNvSpPr/>
          <p:nvPr/>
        </p:nvSpPr>
        <p:spPr>
          <a:xfrm>
            <a:off x="7046040" y="4143873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72696D-5412-4E4B-9C96-7F57AE42A008}"/>
              </a:ext>
            </a:extLst>
          </p:cNvPr>
          <p:cNvCxnSpPr>
            <a:cxnSpLocks/>
          </p:cNvCxnSpPr>
          <p:nvPr/>
        </p:nvCxnSpPr>
        <p:spPr>
          <a:xfrm>
            <a:off x="5685755" y="4167051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6963441-FA23-489A-AC06-849CB59F8636}"/>
              </a:ext>
            </a:extLst>
          </p:cNvPr>
          <p:cNvSpPr txBox="1"/>
          <p:nvPr/>
        </p:nvSpPr>
        <p:spPr>
          <a:xfrm>
            <a:off x="5716820" y="376295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updateCurrDirectory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(Path)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B64FC7-BB96-4BEF-8FBC-C711031F47C3}"/>
              </a:ext>
            </a:extLst>
          </p:cNvPr>
          <p:cNvCxnSpPr>
            <a:cxnSpLocks/>
          </p:cNvCxnSpPr>
          <p:nvPr/>
        </p:nvCxnSpPr>
        <p:spPr>
          <a:xfrm>
            <a:off x="7202504" y="4212661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CCDB68-ECDA-4302-A42E-44DF57DEDF48}"/>
              </a:ext>
            </a:extLst>
          </p:cNvPr>
          <p:cNvCxnSpPr>
            <a:cxnSpLocks/>
          </p:cNvCxnSpPr>
          <p:nvPr/>
        </p:nvCxnSpPr>
        <p:spPr>
          <a:xfrm flipV="1">
            <a:off x="7202504" y="4386166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AD5208-2B4F-44B2-911D-C88EF52BEACF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5685755" y="4519591"/>
            <a:ext cx="14365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2A14E63-628B-4540-BAB8-9BD055B0A0C5}"/>
              </a:ext>
            </a:extLst>
          </p:cNvPr>
          <p:cNvSpPr/>
          <p:nvPr/>
        </p:nvSpPr>
        <p:spPr>
          <a:xfrm>
            <a:off x="8655703" y="4219083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912D00-2CF1-4580-9F76-17B3F3BA02D7}"/>
              </a:ext>
            </a:extLst>
          </p:cNvPr>
          <p:cNvSpPr/>
          <p:nvPr/>
        </p:nvSpPr>
        <p:spPr>
          <a:xfrm>
            <a:off x="4267200" y="3657600"/>
            <a:ext cx="5029200" cy="110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659C5-B41E-47DE-B520-5B9E76BB9592}"/>
              </a:ext>
            </a:extLst>
          </p:cNvPr>
          <p:cNvSpPr txBox="1"/>
          <p:nvPr/>
        </p:nvSpPr>
        <p:spPr>
          <a:xfrm>
            <a:off x="4267200" y="3657600"/>
            <a:ext cx="414313" cy="27699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opt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34193E-E902-4C34-8911-47BF735E523F}"/>
              </a:ext>
            </a:extLst>
          </p:cNvPr>
          <p:cNvSpPr txBox="1"/>
          <p:nvPr/>
        </p:nvSpPr>
        <p:spPr>
          <a:xfrm>
            <a:off x="4625533" y="3672990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[</a:t>
            </a:r>
            <a:r>
              <a:rPr lang="en-SG" sz="1100" dirty="0" err="1"/>
              <a:t>isDirectory</a:t>
            </a:r>
            <a:r>
              <a:rPr lang="en-SG" sz="1100" dirty="0"/>
              <a:t>()]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0341EB-5947-4D0D-8346-066C7BE3C600}"/>
              </a:ext>
            </a:extLst>
          </p:cNvPr>
          <p:cNvSpPr txBox="1"/>
          <p:nvPr/>
        </p:nvSpPr>
        <p:spPr>
          <a:xfrm>
            <a:off x="7264293" y="3962400"/>
            <a:ext cx="14225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updateUserPrefs</a:t>
            </a:r>
            <a:r>
              <a:rPr lang="en-US" sz="1200" dirty="0">
                <a:solidFill>
                  <a:srgbClr val="7030A0"/>
                </a:solidFill>
              </a:rPr>
              <a:t>(Path)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46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benedict chua</cp:lastModifiedBy>
  <cp:revision>111</cp:revision>
  <dcterms:created xsi:type="dcterms:W3CDTF">2016-07-22T14:33:02Z</dcterms:created>
  <dcterms:modified xsi:type="dcterms:W3CDTF">2018-10-23T12:56:36Z</dcterms:modified>
</cp:coreProperties>
</file>