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4"/>
            <a:ext cx="3903825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(“cd &lt;path&gt;”)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361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getCurrDirectory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(“cd”)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24800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499869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51" y="2653306"/>
            <a:ext cx="2486" cy="24179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cd:Cd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76448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getCurrDirectory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01047" y="3333825"/>
            <a:ext cx="126273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6B2C6FC-3AA3-4C14-A620-574F20B8A794}"/>
              </a:ext>
            </a:extLst>
          </p:cNvPr>
          <p:cNvSpPr txBox="1"/>
          <p:nvPr/>
        </p:nvSpPr>
        <p:spPr>
          <a:xfrm>
            <a:off x="5763405" y="3930134"/>
            <a:ext cx="115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updateUserPrefs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CA0E73-D056-42E5-88A3-4CD2AA6A492D}"/>
              </a:ext>
            </a:extLst>
          </p:cNvPr>
          <p:cNvSpPr/>
          <p:nvPr/>
        </p:nvSpPr>
        <p:spPr>
          <a:xfrm>
            <a:off x="6890205" y="4143873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696D-5412-4E4B-9C96-7F57AE42A008}"/>
              </a:ext>
            </a:extLst>
          </p:cNvPr>
          <p:cNvCxnSpPr>
            <a:cxnSpLocks/>
          </p:cNvCxnSpPr>
          <p:nvPr/>
        </p:nvCxnSpPr>
        <p:spPr>
          <a:xfrm>
            <a:off x="5685755" y="4167051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963441-FA23-489A-AC06-849CB59F8636}"/>
              </a:ext>
            </a:extLst>
          </p:cNvPr>
          <p:cNvSpPr txBox="1"/>
          <p:nvPr/>
        </p:nvSpPr>
        <p:spPr>
          <a:xfrm>
            <a:off x="7095001" y="4005166"/>
            <a:ext cx="136815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updateCurrDirectory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B64FC7-BB96-4BEF-8FBC-C711031F47C3}"/>
              </a:ext>
            </a:extLst>
          </p:cNvPr>
          <p:cNvCxnSpPr>
            <a:cxnSpLocks/>
          </p:cNvCxnSpPr>
          <p:nvPr/>
        </p:nvCxnSpPr>
        <p:spPr>
          <a:xfrm>
            <a:off x="7046669" y="421266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CCDB68-ECDA-4302-A42E-44DF57DEDF48}"/>
              </a:ext>
            </a:extLst>
          </p:cNvPr>
          <p:cNvCxnSpPr>
            <a:cxnSpLocks/>
          </p:cNvCxnSpPr>
          <p:nvPr/>
        </p:nvCxnSpPr>
        <p:spPr>
          <a:xfrm flipV="1">
            <a:off x="7046669" y="438616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5208-2B4F-44B2-911D-C88EF52BEACF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703725" y="4519591"/>
            <a:ext cx="126273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2A14E63-628B-4540-BAB8-9BD055B0A0C5}"/>
              </a:ext>
            </a:extLst>
          </p:cNvPr>
          <p:cNvSpPr/>
          <p:nvPr/>
        </p:nvSpPr>
        <p:spPr>
          <a:xfrm>
            <a:off x="8499868" y="4219083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912D00-2CF1-4580-9F76-17B3F3BA02D7}"/>
              </a:ext>
            </a:extLst>
          </p:cNvPr>
          <p:cNvSpPr/>
          <p:nvPr/>
        </p:nvSpPr>
        <p:spPr>
          <a:xfrm>
            <a:off x="4267200" y="3657600"/>
            <a:ext cx="5029200" cy="110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0659C5-B41E-47DE-B520-5B9E76BB9592}"/>
              </a:ext>
            </a:extLst>
          </p:cNvPr>
          <p:cNvSpPr txBox="1"/>
          <p:nvPr/>
        </p:nvSpPr>
        <p:spPr>
          <a:xfrm>
            <a:off x="4267200" y="3657600"/>
            <a:ext cx="414313" cy="27699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opt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4193E-E902-4C34-8911-47BF735E523F}"/>
              </a:ext>
            </a:extLst>
          </p:cNvPr>
          <p:cNvSpPr txBox="1"/>
          <p:nvPr/>
        </p:nvSpPr>
        <p:spPr>
          <a:xfrm>
            <a:off x="4625533" y="3672990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[</a:t>
            </a:r>
            <a:r>
              <a:rPr lang="en-SG" sz="1100" dirty="0" err="1"/>
              <a:t>isDirectory</a:t>
            </a:r>
            <a:r>
              <a:rPr lang="en-SG" sz="1100" dirty="0"/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109</cp:revision>
  <dcterms:created xsi:type="dcterms:W3CDTF">2016-07-22T14:33:02Z</dcterms:created>
  <dcterms:modified xsi:type="dcterms:W3CDTF">2018-10-17T09:28:27Z</dcterms:modified>
</cp:coreProperties>
</file>