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howGuides="1">
      <p:cViewPr>
        <p:scale>
          <a:sx n="75" d="100"/>
          <a:sy n="75" d="100"/>
        </p:scale>
        <p:origin x="1666" y="23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5114" y="163019"/>
            <a:ext cx="362819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0029" y="125831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1245513"/>
            <a:ext cx="1114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(“cd &lt;path&gt;”)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36122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getCurrDirectory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080635" y="243840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55704" y="3010906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056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146286" y="2653306"/>
            <a:ext cx="2486" cy="24179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43362" y="295810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cd:Cd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2283" y="264299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94835" y="281940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getCurrDirectory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99826" y="302689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199826" y="32004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33382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CA0E73-D056-42E5-88A3-4CD2AA6A492D}"/>
              </a:ext>
            </a:extLst>
          </p:cNvPr>
          <p:cNvSpPr/>
          <p:nvPr/>
        </p:nvSpPr>
        <p:spPr>
          <a:xfrm>
            <a:off x="7046040" y="4143872"/>
            <a:ext cx="168658" cy="5043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696D-5412-4E4B-9C96-7F57AE42A008}"/>
              </a:ext>
            </a:extLst>
          </p:cNvPr>
          <p:cNvCxnSpPr>
            <a:cxnSpLocks/>
          </p:cNvCxnSpPr>
          <p:nvPr/>
        </p:nvCxnSpPr>
        <p:spPr>
          <a:xfrm>
            <a:off x="5685755" y="4167051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963441-FA23-489A-AC06-849CB59F8636}"/>
              </a:ext>
            </a:extLst>
          </p:cNvPr>
          <p:cNvSpPr txBox="1"/>
          <p:nvPr/>
        </p:nvSpPr>
        <p:spPr>
          <a:xfrm>
            <a:off x="5716820" y="376295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updateCurrDirectory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(Path)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B64FC7-BB96-4BEF-8FBC-C711031F47C3}"/>
              </a:ext>
            </a:extLst>
          </p:cNvPr>
          <p:cNvCxnSpPr>
            <a:cxnSpLocks/>
          </p:cNvCxnSpPr>
          <p:nvPr/>
        </p:nvCxnSpPr>
        <p:spPr>
          <a:xfrm>
            <a:off x="7202504" y="421266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CCDB68-ECDA-4302-A42E-44DF57DEDF48}"/>
              </a:ext>
            </a:extLst>
          </p:cNvPr>
          <p:cNvCxnSpPr>
            <a:cxnSpLocks/>
          </p:cNvCxnSpPr>
          <p:nvPr/>
        </p:nvCxnSpPr>
        <p:spPr>
          <a:xfrm flipV="1">
            <a:off x="7202504" y="456567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AD5208-2B4F-44B2-911D-C88EF52BEACF}"/>
              </a:ext>
            </a:extLst>
          </p:cNvPr>
          <p:cNvCxnSpPr>
            <a:cxnSpLocks/>
          </p:cNvCxnSpPr>
          <p:nvPr/>
        </p:nvCxnSpPr>
        <p:spPr>
          <a:xfrm>
            <a:off x="5685755" y="4648200"/>
            <a:ext cx="14365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2A14E63-628B-4540-BAB8-9BD055B0A0C5}"/>
              </a:ext>
            </a:extLst>
          </p:cNvPr>
          <p:cNvSpPr/>
          <p:nvPr/>
        </p:nvSpPr>
        <p:spPr>
          <a:xfrm>
            <a:off x="8655703" y="4219083"/>
            <a:ext cx="152505" cy="3402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912D00-2CF1-4580-9F76-17B3F3BA02D7}"/>
              </a:ext>
            </a:extLst>
          </p:cNvPr>
          <p:cNvSpPr/>
          <p:nvPr/>
        </p:nvSpPr>
        <p:spPr>
          <a:xfrm>
            <a:off x="4267200" y="3657600"/>
            <a:ext cx="5478942" cy="110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659C5-B41E-47DE-B520-5B9E76BB9592}"/>
              </a:ext>
            </a:extLst>
          </p:cNvPr>
          <p:cNvSpPr txBox="1"/>
          <p:nvPr/>
        </p:nvSpPr>
        <p:spPr>
          <a:xfrm>
            <a:off x="4267200" y="3657600"/>
            <a:ext cx="414313" cy="27699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opt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4193E-E902-4C34-8911-47BF735E523F}"/>
              </a:ext>
            </a:extLst>
          </p:cNvPr>
          <p:cNvSpPr txBox="1"/>
          <p:nvPr/>
        </p:nvSpPr>
        <p:spPr>
          <a:xfrm>
            <a:off x="4625533" y="3672990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[</a:t>
            </a:r>
            <a:r>
              <a:rPr lang="en-SG" sz="1100" dirty="0" err="1"/>
              <a:t>isDirectory</a:t>
            </a:r>
            <a:r>
              <a:rPr lang="en-SG" sz="1100" dirty="0"/>
              <a:t>()]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0341EB-5947-4D0D-8346-066C7BE3C600}"/>
              </a:ext>
            </a:extLst>
          </p:cNvPr>
          <p:cNvSpPr txBox="1"/>
          <p:nvPr/>
        </p:nvSpPr>
        <p:spPr>
          <a:xfrm>
            <a:off x="7264293" y="3962400"/>
            <a:ext cx="14225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updateUserPrefs</a:t>
            </a:r>
            <a:r>
              <a:rPr lang="en-US" sz="1200" dirty="0">
                <a:solidFill>
                  <a:srgbClr val="7030A0"/>
                </a:solidFill>
              </a:rPr>
              <a:t>(Path)</a:t>
            </a:r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81ABCC-B479-4A68-B514-D6AF6E86CC49}"/>
              </a:ext>
            </a:extLst>
          </p:cNvPr>
          <p:cNvSpPr/>
          <p:nvPr/>
        </p:nvSpPr>
        <p:spPr>
          <a:xfrm>
            <a:off x="8751113" y="4285074"/>
            <a:ext cx="152505" cy="2107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41B3580-4AAE-41A1-9266-3D21017BDE1A}"/>
              </a:ext>
            </a:extLst>
          </p:cNvPr>
          <p:cNvCxnSpPr>
            <a:cxnSpLocks/>
          </p:cNvCxnSpPr>
          <p:nvPr/>
        </p:nvCxnSpPr>
        <p:spPr>
          <a:xfrm>
            <a:off x="8817900" y="4219083"/>
            <a:ext cx="95410" cy="65991"/>
          </a:xfrm>
          <a:prstGeom prst="curvedConnector3">
            <a:avLst>
              <a:gd name="adj1" fmla="val 297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65B57B-BB9F-4951-A201-A3974E13F00C}"/>
              </a:ext>
            </a:extLst>
          </p:cNvPr>
          <p:cNvSpPr txBox="1"/>
          <p:nvPr/>
        </p:nvSpPr>
        <p:spPr>
          <a:xfrm>
            <a:off x="8247122" y="4013725"/>
            <a:ext cx="14225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initImageList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25545" y="351753"/>
            <a:ext cx="4323549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1280" y="423022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0029" y="125831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382" y="1258309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(“convert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44799" y="275585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50985" y="1040752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(“convert”)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080635" y="243840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Canvas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55704" y="3010906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091691" y="1865909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ConvertCommand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056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26893" y="2653306"/>
            <a:ext cx="19393" cy="23758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43362" y="295810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21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convert: Convert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2283" y="264299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94835" y="281940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99826" y="302689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199826" y="32004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33382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99E18B-C748-464D-9C7F-6DA4D6B04A30}"/>
              </a:ext>
            </a:extLst>
          </p:cNvPr>
          <p:cNvCxnSpPr>
            <a:cxnSpLocks/>
          </p:cNvCxnSpPr>
          <p:nvPr/>
        </p:nvCxnSpPr>
        <p:spPr>
          <a:xfrm>
            <a:off x="8797638" y="30409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EAC605-6CD7-964D-B391-19A3747A5F74}"/>
              </a:ext>
            </a:extLst>
          </p:cNvPr>
          <p:cNvSpPr txBox="1"/>
          <p:nvPr/>
        </p:nvSpPr>
        <p:spPr>
          <a:xfrm>
            <a:off x="8852409" y="2835906"/>
            <a:ext cx="129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44BAD-122F-EC44-9E14-F641648C5E69}"/>
              </a:ext>
            </a:extLst>
          </p:cNvPr>
          <p:cNvCxnSpPr>
            <a:cxnSpLocks/>
          </p:cNvCxnSpPr>
          <p:nvPr/>
        </p:nvCxnSpPr>
        <p:spPr>
          <a:xfrm>
            <a:off x="10312669" y="2591793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F4DA53-E32B-6543-BEA9-163FB9D8318A}"/>
              </a:ext>
            </a:extLst>
          </p:cNvPr>
          <p:cNvSpPr/>
          <p:nvPr/>
        </p:nvSpPr>
        <p:spPr>
          <a:xfrm>
            <a:off x="10249765" y="2999567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B91CAA-29D9-204D-867F-0D964C2B1C33}"/>
              </a:ext>
            </a:extLst>
          </p:cNvPr>
          <p:cNvCxnSpPr>
            <a:cxnSpLocks/>
          </p:cNvCxnSpPr>
          <p:nvPr/>
        </p:nvCxnSpPr>
        <p:spPr>
          <a:xfrm flipV="1">
            <a:off x="8777706" y="315309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A6DFBFC6-5D15-8848-9907-068558B6E5CD}"/>
              </a:ext>
            </a:extLst>
          </p:cNvPr>
          <p:cNvSpPr/>
          <p:nvPr/>
        </p:nvSpPr>
        <p:spPr>
          <a:xfrm>
            <a:off x="9704813" y="2448844"/>
            <a:ext cx="908780" cy="2506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6987213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8588301" y="505262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7616EC-8D41-B24C-8EA4-8F896C53E5F3}"/>
              </a:ext>
            </a:extLst>
          </p:cNvPr>
          <p:cNvSpPr txBox="1"/>
          <p:nvPr/>
        </p:nvSpPr>
        <p:spPr>
          <a:xfrm>
            <a:off x="10197164" y="504043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808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89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benedict chua</cp:lastModifiedBy>
  <cp:revision>115</cp:revision>
  <dcterms:created xsi:type="dcterms:W3CDTF">2016-07-22T14:33:02Z</dcterms:created>
  <dcterms:modified xsi:type="dcterms:W3CDTF">2018-11-01T19:30:52Z</dcterms:modified>
</cp:coreProperties>
</file>