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85114" y="163019"/>
            <a:ext cx="3227206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0029" y="125831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1245513"/>
            <a:ext cx="1114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(“next”)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0150" y="2748246"/>
            <a:ext cx="15126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getDirectoryImageList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(“next”)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46613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8603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156835" y="243840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731904" y="3010906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3890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next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781800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222486" y="2653306"/>
            <a:ext cx="2486" cy="24179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19562" y="295810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4338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next:Next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490980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808483" y="264299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471035" y="2819400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getAllImages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276026" y="302689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276026" y="320040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333825"/>
            <a:ext cx="15100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9CA0E73-D056-42E5-88A3-4CD2AA6A492D}"/>
              </a:ext>
            </a:extLst>
          </p:cNvPr>
          <p:cNvSpPr/>
          <p:nvPr/>
        </p:nvSpPr>
        <p:spPr>
          <a:xfrm>
            <a:off x="7122240" y="4348682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72696D-5412-4E4B-9C96-7F57AE42A008}"/>
              </a:ext>
            </a:extLst>
          </p:cNvPr>
          <p:cNvCxnSpPr>
            <a:cxnSpLocks/>
          </p:cNvCxnSpPr>
          <p:nvPr/>
        </p:nvCxnSpPr>
        <p:spPr>
          <a:xfrm>
            <a:off x="5685755" y="4371860"/>
            <a:ext cx="14338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963441-FA23-489A-AC06-849CB59F8636}"/>
              </a:ext>
            </a:extLst>
          </p:cNvPr>
          <p:cNvSpPr txBox="1"/>
          <p:nvPr/>
        </p:nvSpPr>
        <p:spPr>
          <a:xfrm>
            <a:off x="5952911" y="396831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updateImageList</a:t>
            </a:r>
            <a:endParaRPr lang="en-US" sz="1200" dirty="0">
              <a:solidFill>
                <a:srgbClr val="7030A0"/>
              </a:solidFill>
            </a:endParaRPr>
          </a:p>
          <a:p>
            <a:pPr algn="just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ArrayList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&lt;Path&gt;)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B64FC7-BB96-4BEF-8FBC-C711031F47C3}"/>
              </a:ext>
            </a:extLst>
          </p:cNvPr>
          <p:cNvCxnSpPr>
            <a:cxnSpLocks/>
          </p:cNvCxnSpPr>
          <p:nvPr/>
        </p:nvCxnSpPr>
        <p:spPr>
          <a:xfrm>
            <a:off x="7278704" y="441747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CCDB68-ECDA-4302-A42E-44DF57DEDF48}"/>
              </a:ext>
            </a:extLst>
          </p:cNvPr>
          <p:cNvCxnSpPr>
            <a:cxnSpLocks/>
          </p:cNvCxnSpPr>
          <p:nvPr/>
        </p:nvCxnSpPr>
        <p:spPr>
          <a:xfrm flipV="1">
            <a:off x="7278704" y="459097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AD5208-2B4F-44B2-911D-C88EF52BEACF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5685755" y="4724400"/>
            <a:ext cx="15127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2A14E63-628B-4540-BAB8-9BD055B0A0C5}"/>
              </a:ext>
            </a:extLst>
          </p:cNvPr>
          <p:cNvSpPr/>
          <p:nvPr/>
        </p:nvSpPr>
        <p:spPr>
          <a:xfrm>
            <a:off x="8731903" y="4423892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912D00-2CF1-4580-9F76-17B3F3BA02D7}"/>
              </a:ext>
            </a:extLst>
          </p:cNvPr>
          <p:cNvSpPr/>
          <p:nvPr/>
        </p:nvSpPr>
        <p:spPr>
          <a:xfrm>
            <a:off x="4267200" y="3411322"/>
            <a:ext cx="5029200" cy="135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659C5-B41E-47DE-B520-5B9E76BB9592}"/>
              </a:ext>
            </a:extLst>
          </p:cNvPr>
          <p:cNvSpPr txBox="1"/>
          <p:nvPr/>
        </p:nvSpPr>
        <p:spPr>
          <a:xfrm>
            <a:off x="4267200" y="3418804"/>
            <a:ext cx="414313" cy="27699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opt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34193E-E902-4C34-8911-47BF735E523F}"/>
              </a:ext>
            </a:extLst>
          </p:cNvPr>
          <p:cNvSpPr txBox="1"/>
          <p:nvPr/>
        </p:nvSpPr>
        <p:spPr>
          <a:xfrm>
            <a:off x="4198756" y="3689753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[&gt;BATCH_SIZE]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789678-FA88-472F-B21F-5D6CD28BC9C7}"/>
              </a:ext>
            </a:extLst>
          </p:cNvPr>
          <p:cNvSpPr txBox="1"/>
          <p:nvPr/>
        </p:nvSpPr>
        <p:spPr>
          <a:xfrm>
            <a:off x="7584938" y="403409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updateImageList</a:t>
            </a:r>
            <a:endParaRPr lang="en-US" sz="1200" dirty="0">
              <a:solidFill>
                <a:srgbClr val="7030A0"/>
              </a:solidFill>
            </a:endParaRPr>
          </a:p>
          <a:p>
            <a:pPr algn="just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ArrayList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&lt;Path&gt;)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78CF81-B74F-4A59-B40D-F4C9C2591B24}"/>
              </a:ext>
            </a:extLst>
          </p:cNvPr>
          <p:cNvSpPr/>
          <p:nvPr/>
        </p:nvSpPr>
        <p:spPr>
          <a:xfrm>
            <a:off x="5105400" y="3482212"/>
            <a:ext cx="1758516" cy="429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02DF41-075C-436C-8CDF-898B5D8C23E3}"/>
              </a:ext>
            </a:extLst>
          </p:cNvPr>
          <p:cNvSpPr txBox="1"/>
          <p:nvPr/>
        </p:nvSpPr>
        <p:spPr>
          <a:xfrm>
            <a:off x="5115635" y="3479431"/>
            <a:ext cx="443116" cy="25391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050" dirty="0"/>
              <a:t>loop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F5CDE5-BFEF-4AC0-8F5E-3E174810B4FB}"/>
              </a:ext>
            </a:extLst>
          </p:cNvPr>
          <p:cNvSpPr txBox="1"/>
          <p:nvPr/>
        </p:nvSpPr>
        <p:spPr>
          <a:xfrm>
            <a:off x="5585295" y="3429000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[10 times]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0BA46-768B-462D-8957-C19AC7839DEC}"/>
              </a:ext>
            </a:extLst>
          </p:cNvPr>
          <p:cNvSpPr txBox="1"/>
          <p:nvPr/>
        </p:nvSpPr>
        <p:spPr>
          <a:xfrm>
            <a:off x="5629035" y="3657600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 err="1"/>
              <a:t>imageList.remove</a:t>
            </a:r>
            <a:r>
              <a:rPr lang="en-SG" sz="1050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25545" y="351753"/>
            <a:ext cx="4323549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1280" y="423022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0029" y="125831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382" y="1258309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(“convert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44799" y="275585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50985" y="1040752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(“convert”)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46613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8603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080635" y="243840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Canvas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55704" y="3010906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091691" y="1865909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ConvertCommand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705600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126893" y="2653306"/>
            <a:ext cx="19393" cy="23758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43362" y="295810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2162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convert: Convert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490980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2283" y="264299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94835" y="2819400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99826" y="302689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199826" y="320040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33382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99E18B-C748-464D-9C7F-6DA4D6B04A30}"/>
              </a:ext>
            </a:extLst>
          </p:cNvPr>
          <p:cNvCxnSpPr>
            <a:cxnSpLocks/>
          </p:cNvCxnSpPr>
          <p:nvPr/>
        </p:nvCxnSpPr>
        <p:spPr>
          <a:xfrm>
            <a:off x="8797638" y="30409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EAC605-6CD7-964D-B391-19A3747A5F74}"/>
              </a:ext>
            </a:extLst>
          </p:cNvPr>
          <p:cNvSpPr txBox="1"/>
          <p:nvPr/>
        </p:nvSpPr>
        <p:spPr>
          <a:xfrm>
            <a:off x="8852409" y="2835906"/>
            <a:ext cx="12978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44BAD-122F-EC44-9E14-F641648C5E69}"/>
              </a:ext>
            </a:extLst>
          </p:cNvPr>
          <p:cNvCxnSpPr>
            <a:cxnSpLocks/>
          </p:cNvCxnSpPr>
          <p:nvPr/>
        </p:nvCxnSpPr>
        <p:spPr>
          <a:xfrm>
            <a:off x="10312669" y="2591793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EF4DA53-E32B-6543-BEA9-163FB9D8318A}"/>
              </a:ext>
            </a:extLst>
          </p:cNvPr>
          <p:cNvSpPr/>
          <p:nvPr/>
        </p:nvSpPr>
        <p:spPr>
          <a:xfrm>
            <a:off x="10249765" y="2999567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B91CAA-29D9-204D-867F-0D964C2B1C33}"/>
              </a:ext>
            </a:extLst>
          </p:cNvPr>
          <p:cNvCxnSpPr>
            <a:cxnSpLocks/>
          </p:cNvCxnSpPr>
          <p:nvPr/>
        </p:nvCxnSpPr>
        <p:spPr>
          <a:xfrm flipV="1">
            <a:off x="8777706" y="315309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A6DFBFC6-5D15-8848-9907-068558B6E5CD}"/>
              </a:ext>
            </a:extLst>
          </p:cNvPr>
          <p:cNvSpPr/>
          <p:nvPr/>
        </p:nvSpPr>
        <p:spPr>
          <a:xfrm>
            <a:off x="9704813" y="2448844"/>
            <a:ext cx="908780" cy="2506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Layer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6987213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8588301" y="505262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7616EC-8D41-B24C-8EA4-8F896C53E5F3}"/>
              </a:ext>
            </a:extLst>
          </p:cNvPr>
          <p:cNvSpPr txBox="1"/>
          <p:nvPr/>
        </p:nvSpPr>
        <p:spPr>
          <a:xfrm>
            <a:off x="10197164" y="504043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808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102</Words>
  <Application>Microsoft Office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benedict chua</cp:lastModifiedBy>
  <cp:revision>117</cp:revision>
  <dcterms:created xsi:type="dcterms:W3CDTF">2016-07-22T14:33:02Z</dcterms:created>
  <dcterms:modified xsi:type="dcterms:W3CDTF">2018-10-29T10:31:20Z</dcterms:modified>
</cp:coreProperties>
</file>