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5715000" type="screen16x10"/>
  <p:notesSz cx="6858000" cy="9144000"/>
  <p:defaultTextStyle>
    <a:defPPr>
      <a:defRPr lang="en-US"/>
    </a:defPPr>
    <a:lvl1pPr marL="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98"/>
  </p:normalViewPr>
  <p:slideViewPr>
    <p:cSldViewPr showGuides="1">
      <p:cViewPr varScale="1">
        <p:scale>
          <a:sx n="184" d="100"/>
          <a:sy n="184" d="100"/>
        </p:scale>
        <p:origin x="1480" y="184"/>
      </p:cViewPr>
      <p:guideLst>
        <p:guide orient="horz" pos="1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1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28873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3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4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1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885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856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827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79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77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333505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5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79263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71" indent="0">
              <a:buNone/>
              <a:defRPr sz="1667" b="1"/>
            </a:lvl2pPr>
            <a:lvl3pPr marL="761942" indent="0">
              <a:buNone/>
              <a:defRPr sz="1500" b="1"/>
            </a:lvl3pPr>
            <a:lvl4pPr marL="1142913" indent="0">
              <a:buNone/>
              <a:defRPr sz="1333" b="1"/>
            </a:lvl4pPr>
            <a:lvl5pPr marL="1523885" indent="0">
              <a:buNone/>
              <a:defRPr sz="1333" b="1"/>
            </a:lvl5pPr>
            <a:lvl6pPr marL="1904856" indent="0">
              <a:buNone/>
              <a:defRPr sz="1333" b="1"/>
            </a:lvl6pPr>
            <a:lvl7pPr marL="2285827" indent="0">
              <a:buNone/>
              <a:defRPr sz="1333" b="1"/>
            </a:lvl7pPr>
            <a:lvl8pPr marL="2666798" indent="0">
              <a:buNone/>
              <a:defRPr sz="1333" b="1"/>
            </a:lvl8pPr>
            <a:lvl9pPr marL="3047770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279263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71" indent="0">
              <a:buNone/>
              <a:defRPr sz="1667" b="1"/>
            </a:lvl2pPr>
            <a:lvl3pPr marL="761942" indent="0">
              <a:buNone/>
              <a:defRPr sz="1500" b="1"/>
            </a:lvl3pPr>
            <a:lvl4pPr marL="1142913" indent="0">
              <a:buNone/>
              <a:defRPr sz="1333" b="1"/>
            </a:lvl4pPr>
            <a:lvl5pPr marL="1523885" indent="0">
              <a:buNone/>
              <a:defRPr sz="1333" b="1"/>
            </a:lvl5pPr>
            <a:lvl6pPr marL="1904856" indent="0">
              <a:buNone/>
              <a:defRPr sz="1333" b="1"/>
            </a:lvl6pPr>
            <a:lvl7pPr marL="2285827" indent="0">
              <a:buNone/>
              <a:defRPr sz="1333" b="1"/>
            </a:lvl7pPr>
            <a:lvl8pPr marL="2666798" indent="0">
              <a:buNone/>
              <a:defRPr sz="1333" b="1"/>
            </a:lvl8pPr>
            <a:lvl9pPr marL="3047770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27543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9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195920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71" indent="0">
              <a:buNone/>
              <a:defRPr sz="1000"/>
            </a:lvl2pPr>
            <a:lvl3pPr marL="761942" indent="0">
              <a:buNone/>
              <a:defRPr sz="833"/>
            </a:lvl3pPr>
            <a:lvl4pPr marL="1142913" indent="0">
              <a:buNone/>
              <a:defRPr sz="750"/>
            </a:lvl4pPr>
            <a:lvl5pPr marL="1523885" indent="0">
              <a:buNone/>
              <a:defRPr sz="750"/>
            </a:lvl5pPr>
            <a:lvl6pPr marL="1904856" indent="0">
              <a:buNone/>
              <a:defRPr sz="750"/>
            </a:lvl6pPr>
            <a:lvl7pPr marL="2285827" indent="0">
              <a:buNone/>
              <a:defRPr sz="750"/>
            </a:lvl7pPr>
            <a:lvl8pPr marL="2666798" indent="0">
              <a:buNone/>
              <a:defRPr sz="750"/>
            </a:lvl8pPr>
            <a:lvl9pPr marL="304777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71" indent="0">
              <a:buNone/>
              <a:defRPr sz="2333"/>
            </a:lvl2pPr>
            <a:lvl3pPr marL="761942" indent="0">
              <a:buNone/>
              <a:defRPr sz="2000"/>
            </a:lvl3pPr>
            <a:lvl4pPr marL="1142913" indent="0">
              <a:buNone/>
              <a:defRPr sz="1667"/>
            </a:lvl4pPr>
            <a:lvl5pPr marL="1523885" indent="0">
              <a:buNone/>
              <a:defRPr sz="1667"/>
            </a:lvl5pPr>
            <a:lvl6pPr marL="1904856" indent="0">
              <a:buNone/>
              <a:defRPr sz="1667"/>
            </a:lvl6pPr>
            <a:lvl7pPr marL="2285827" indent="0">
              <a:buNone/>
              <a:defRPr sz="1667"/>
            </a:lvl7pPr>
            <a:lvl8pPr marL="2666798" indent="0">
              <a:buNone/>
              <a:defRPr sz="1667"/>
            </a:lvl8pPr>
            <a:lvl9pPr marL="3047770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71" indent="0">
              <a:buNone/>
              <a:defRPr sz="1000"/>
            </a:lvl2pPr>
            <a:lvl3pPr marL="761942" indent="0">
              <a:buNone/>
              <a:defRPr sz="833"/>
            </a:lvl3pPr>
            <a:lvl4pPr marL="1142913" indent="0">
              <a:buNone/>
              <a:defRPr sz="750"/>
            </a:lvl4pPr>
            <a:lvl5pPr marL="1523885" indent="0">
              <a:buNone/>
              <a:defRPr sz="750"/>
            </a:lvl5pPr>
            <a:lvl6pPr marL="1904856" indent="0">
              <a:buNone/>
              <a:defRPr sz="750"/>
            </a:lvl6pPr>
            <a:lvl7pPr marL="2285827" indent="0">
              <a:buNone/>
              <a:defRPr sz="750"/>
            </a:lvl7pPr>
            <a:lvl8pPr marL="2666798" indent="0">
              <a:buNone/>
              <a:defRPr sz="750"/>
            </a:lvl8pPr>
            <a:lvl9pPr marL="304777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33505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6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42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29" indent="-285729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078" indent="-238107" algn="l" defTabSz="7619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29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398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370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342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313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283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255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1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2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3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85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56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27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98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70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630566" y="162544"/>
            <a:ext cx="4374529" cy="36674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7030A0"/>
                </a:solidFill>
              </a:rPr>
              <a:t>Model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81000" y="162544"/>
            <a:ext cx="4125340" cy="36674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73026" y="419100"/>
            <a:ext cx="1213023" cy="2889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9535" y="722165"/>
            <a:ext cx="0" cy="30639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26107" y="1014408"/>
            <a:ext cx="115470" cy="26050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16" name="Rectangle 62"/>
          <p:cNvSpPr/>
          <p:nvPr/>
        </p:nvSpPr>
        <p:spPr>
          <a:xfrm>
            <a:off x="2486042" y="356618"/>
            <a:ext cx="1016000" cy="3897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97206" y="760447"/>
            <a:ext cx="0" cy="12358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37201" y="1142275"/>
            <a:ext cx="128673" cy="6398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290119" y="1348798"/>
            <a:ext cx="0" cy="22038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26619" y="1348798"/>
            <a:ext cx="127000" cy="230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8600" y="1028700"/>
            <a:ext cx="1143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874812"/>
            <a:ext cx="11873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068360" y="1264388"/>
            <a:ext cx="76866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2425" y="2094012"/>
            <a:ext cx="7131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045974" y="1569292"/>
            <a:ext cx="12441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70697" y="1782099"/>
            <a:ext cx="14172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4800" y="3619500"/>
            <a:ext cx="11300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9443" y="2280195"/>
            <a:ext cx="183932" cy="1185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79" name="TextBox 78"/>
          <p:cNvSpPr txBox="1"/>
          <p:nvPr/>
        </p:nvSpPr>
        <p:spPr>
          <a:xfrm>
            <a:off x="4467219" y="2193364"/>
            <a:ext cx="23983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undoPreviewImageManager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951011"/>
            <a:ext cx="1314838" cy="154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49320" y="3313212"/>
            <a:ext cx="517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  <a:endParaRPr lang="en-US" sz="1167" dirty="0"/>
          </a:p>
        </p:txBody>
      </p:sp>
      <p:sp>
        <p:nvSpPr>
          <p:cNvPr id="83" name="TextBox 82"/>
          <p:cNvSpPr txBox="1"/>
          <p:nvPr/>
        </p:nvSpPr>
        <p:spPr>
          <a:xfrm>
            <a:off x="457200" y="3465612"/>
            <a:ext cx="635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169616" y="1936618"/>
            <a:ext cx="1431708" cy="27952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:PreviewImageManager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12087" y="2459283"/>
            <a:ext cx="125958" cy="3321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93" name="TextBox 92"/>
          <p:cNvSpPr txBox="1"/>
          <p:nvPr/>
        </p:nvSpPr>
        <p:spPr>
          <a:xfrm>
            <a:off x="1892379" y="1592260"/>
            <a:ext cx="183620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67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497105" y="1859875"/>
            <a:ext cx="607214" cy="2501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 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809103" y="2101559"/>
            <a:ext cx="3299" cy="144642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718846" y="2377047"/>
            <a:ext cx="159319" cy="9649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361560" y="2378466"/>
            <a:ext cx="235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82450" y="3552609"/>
            <a:ext cx="215337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17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27075" y="976960"/>
            <a:ext cx="703491" cy="4619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u:Undo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Command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53380" y="2280200"/>
            <a:ext cx="26712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513770" y="1140704"/>
            <a:ext cx="1412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46528" y="3467100"/>
            <a:ext cx="267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175066" y="2206576"/>
            <a:ext cx="33859" cy="14465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146309" y="2319957"/>
            <a:ext cx="53480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rgbClr val="7030A0"/>
                </a:solidFill>
              </a:rPr>
              <a:t>undo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889922" y="2473016"/>
            <a:ext cx="12148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889922" y="2787359"/>
            <a:ext cx="1214820" cy="405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397787" y="3337655"/>
            <a:ext cx="2314010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FE6E592-67DC-784B-B8EA-2DFAE62BFDF6}"/>
              </a:ext>
            </a:extLst>
          </p:cNvPr>
          <p:cNvSpPr/>
          <p:nvPr/>
        </p:nvSpPr>
        <p:spPr>
          <a:xfrm>
            <a:off x="8097397" y="3047161"/>
            <a:ext cx="133303" cy="1913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9AA4A8-997E-2149-967F-34F20837D95C}"/>
              </a:ext>
            </a:extLst>
          </p:cNvPr>
          <p:cNvSpPr txBox="1"/>
          <p:nvPr/>
        </p:nvSpPr>
        <p:spPr>
          <a:xfrm>
            <a:off x="6795005" y="2894484"/>
            <a:ext cx="1434595" cy="1154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50" dirty="0">
                <a:solidFill>
                  <a:srgbClr val="7030A0"/>
                </a:solidFill>
              </a:rPr>
              <a:t>getCurrentPreviewImageState</a:t>
            </a:r>
            <a:r>
              <a:rPr lang="en-US" sz="7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5B2E0EC-6E89-844B-AE3D-1BA274ECEDCD}"/>
              </a:ext>
            </a:extLst>
          </p:cNvPr>
          <p:cNvCxnSpPr>
            <a:cxnSpLocks/>
          </p:cNvCxnSpPr>
          <p:nvPr/>
        </p:nvCxnSpPr>
        <p:spPr>
          <a:xfrm>
            <a:off x="6882577" y="3060894"/>
            <a:ext cx="12148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44BE80-30D5-E443-9BCA-254B64C246B8}"/>
              </a:ext>
            </a:extLst>
          </p:cNvPr>
          <p:cNvCxnSpPr>
            <a:cxnSpLocks/>
          </p:cNvCxnSpPr>
          <p:nvPr/>
        </p:nvCxnSpPr>
        <p:spPr>
          <a:xfrm>
            <a:off x="6870938" y="3230508"/>
            <a:ext cx="1214820" cy="405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35</Words>
  <Application>Microsoft Macintosh PowerPoint</Application>
  <PresentationFormat>On-screen Show (16:10)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Ivan Ho Weng Kwong</cp:lastModifiedBy>
  <cp:revision>111</cp:revision>
  <dcterms:created xsi:type="dcterms:W3CDTF">2016-07-22T14:33:02Z</dcterms:created>
  <dcterms:modified xsi:type="dcterms:W3CDTF">2018-10-17T12:50:26Z</dcterms:modified>
</cp:coreProperties>
</file>