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76" y="2078909"/>
            <a:ext cx="5223400" cy="2063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523985" y="4876138"/>
            <a:ext cx="276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dirImageList</a:t>
            </a:r>
            <a:r>
              <a:rPr lang="en-SG" dirty="0">
                <a:latin typeface="Consolas" panose="020B0609020204030204" pitchFamily="49" charset="0"/>
              </a:rPr>
              <a:t> (current Batch)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2920324" y="4160061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mages bird">
            <a:extLst>
              <a:ext uri="{FF2B5EF4-FFF2-40B4-BE49-F238E27FC236}">
                <a16:creationId xmlns:a16="http://schemas.microsoft.com/office/drawing/2014/main" id="{9F12A832-7342-45C4-B953-E64D82E5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6" y="2157765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s bird">
            <a:extLst>
              <a:ext uri="{FF2B5EF4-FFF2-40B4-BE49-F238E27FC236}">
                <a16:creationId xmlns:a16="http://schemas.microsoft.com/office/drawing/2014/main" id="{29671244-A815-49FF-99B4-831B7B816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8" y="2157765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01A29566-81EA-46B2-A285-2F93C169F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31" y="2155784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images bird">
            <a:extLst>
              <a:ext uri="{FF2B5EF4-FFF2-40B4-BE49-F238E27FC236}">
                <a16:creationId xmlns:a16="http://schemas.microsoft.com/office/drawing/2014/main" id="{6E942DED-8418-418B-8D3C-1FDB98E5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476" y="2155784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mages bird">
            <a:extLst>
              <a:ext uri="{FF2B5EF4-FFF2-40B4-BE49-F238E27FC236}">
                <a16:creationId xmlns:a16="http://schemas.microsoft.com/office/drawing/2014/main" id="{63F61B15-0C9C-4B57-9004-321CEBF7A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75" y="2155785"/>
            <a:ext cx="3141010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images bird">
            <a:extLst>
              <a:ext uri="{FF2B5EF4-FFF2-40B4-BE49-F238E27FC236}">
                <a16:creationId xmlns:a16="http://schemas.microsoft.com/office/drawing/2014/main" id="{CB1774F6-8B97-4227-AE3D-6C0310F9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40" y="2157765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age result for images bird">
            <a:extLst>
              <a:ext uri="{FF2B5EF4-FFF2-40B4-BE49-F238E27FC236}">
                <a16:creationId xmlns:a16="http://schemas.microsoft.com/office/drawing/2014/main" id="{D89EF6B7-064E-41D7-B5B1-D45AE23C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22" y="2157765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Related image">
            <a:extLst>
              <a:ext uri="{FF2B5EF4-FFF2-40B4-BE49-F238E27FC236}">
                <a16:creationId xmlns:a16="http://schemas.microsoft.com/office/drawing/2014/main" id="{84C3EF81-6EBB-4087-B32C-EE884E7E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75" y="2155784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images bird">
            <a:extLst>
              <a:ext uri="{FF2B5EF4-FFF2-40B4-BE49-F238E27FC236}">
                <a16:creationId xmlns:a16="http://schemas.microsoft.com/office/drawing/2014/main" id="{2ABE7863-4000-4762-8995-99EA94A5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20" y="2155784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Image result for images bird">
            <a:extLst>
              <a:ext uri="{FF2B5EF4-FFF2-40B4-BE49-F238E27FC236}">
                <a16:creationId xmlns:a16="http://schemas.microsoft.com/office/drawing/2014/main" id="{3DAA56CD-97F3-4F3D-952D-5C215E118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51"/>
          <a:stretch/>
        </p:blipFill>
        <p:spPr bwMode="auto">
          <a:xfrm>
            <a:off x="2931319" y="2155785"/>
            <a:ext cx="2627425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31424-38D5-41B1-84F5-A53344432674}"/>
              </a:ext>
            </a:extLst>
          </p:cNvPr>
          <p:cNvSpPr txBox="1"/>
          <p:nvPr/>
        </p:nvSpPr>
        <p:spPr>
          <a:xfrm>
            <a:off x="622146" y="3772973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1  2   3   4   5  6  7   8   9  10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5935F9-0E93-427C-9C73-A8F9F9E70B18}"/>
              </a:ext>
            </a:extLst>
          </p:cNvPr>
          <p:cNvSpPr txBox="1"/>
          <p:nvPr/>
        </p:nvSpPr>
        <p:spPr>
          <a:xfrm>
            <a:off x="1031536" y="1077786"/>
            <a:ext cx="174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select 5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B16ABC-BF72-4213-95E2-88A6407AA119}"/>
              </a:ext>
            </a:extLst>
          </p:cNvPr>
          <p:cNvCxnSpPr>
            <a:cxnSpLocks/>
          </p:cNvCxnSpPr>
          <p:nvPr/>
        </p:nvCxnSpPr>
        <p:spPr>
          <a:xfrm>
            <a:off x="1775503" y="1409879"/>
            <a:ext cx="0" cy="6349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benedict chua</cp:lastModifiedBy>
  <cp:revision>30</cp:revision>
  <dcterms:created xsi:type="dcterms:W3CDTF">2017-07-27T00:35:51Z</dcterms:created>
  <dcterms:modified xsi:type="dcterms:W3CDTF">2018-11-01T04:59:28Z</dcterms:modified>
</cp:coreProperties>
</file>