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75980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99547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1257664" y="2954611"/>
            <a:ext cx="1908607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transformation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166271" y="3312829"/>
            <a:ext cx="6970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6985014" y="3092485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4019990" y="3813387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2793575" y="1622796"/>
            <a:ext cx="1891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[</a:t>
            </a:r>
            <a:r>
              <a:rPr lang="en-US" sz="1400" dirty="0"/>
              <a:t>currentIndex of the currentLayer’s previewImage is not pointing at the last state (currentSize -1)]</a:t>
            </a:r>
            <a:endParaRPr lang="en-SG" sz="16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4581005" y="2468228"/>
            <a:ext cx="2231275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Purge redundant states (states after currentIndex)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3863340" y="3082926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7465780" y="3332868"/>
            <a:ext cx="60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63083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4229920" y="2727063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5659781" y="2007634"/>
            <a:ext cx="9559" cy="3121674"/>
          </a:xfrm>
          <a:prstGeom prst="bentConnector3">
            <a:avLst>
              <a:gd name="adj1" fmla="val 2491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cxnSpLocks/>
            <a:stCxn id="51" idx="3"/>
            <a:endCxn id="46" idx="0"/>
          </p:cNvCxnSpPr>
          <p:nvPr/>
        </p:nvCxnSpPr>
        <p:spPr>
          <a:xfrm>
            <a:off x="6812280" y="2875558"/>
            <a:ext cx="413117" cy="2169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id="{118796D2-1FE6-A74D-82D7-AD6559BE3020}"/>
              </a:ext>
            </a:extLst>
          </p:cNvPr>
          <p:cNvSpPr/>
          <p:nvPr/>
        </p:nvSpPr>
        <p:spPr>
          <a:xfrm>
            <a:off x="8094002" y="2488209"/>
            <a:ext cx="1933029" cy="1649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/>
              <a:t>Increment currentSize and currentIndex, cache the transformed image. ImageMagick renders the new canvas with the newly transformed image to update the UI.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3386A4-521B-FF44-AF6B-431F2B27BB56}"/>
              </a:ext>
            </a:extLst>
          </p:cNvPr>
          <p:cNvCxnSpPr>
            <a:cxnSpLocks/>
          </p:cNvCxnSpPr>
          <p:nvPr/>
        </p:nvCxnSpPr>
        <p:spPr>
          <a:xfrm>
            <a:off x="10027031" y="3312829"/>
            <a:ext cx="60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33689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7256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834755" y="2954611"/>
            <a:ext cx="1200770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/>
              <a:t>User executes undo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35525" y="3312830"/>
            <a:ext cx="758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5933454" y="3092485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1435140" y="4217356"/>
            <a:ext cx="216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[currentIndex is at 0]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1389773" y="2012835"/>
            <a:ext cx="262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[</a:t>
            </a:r>
            <a:r>
              <a:rPr lang="en-US" sz="1200" dirty="0"/>
              <a:t>currentIndex of the currentLayer’s previewImage is greater than 0 </a:t>
            </a:r>
          </a:p>
          <a:p>
            <a:r>
              <a:rPr lang="en-US" sz="1200" dirty="0"/>
              <a:t>(has states to undo)]</a:t>
            </a:r>
            <a:endParaRPr lang="en-SG" sz="12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3529445" y="2323911"/>
            <a:ext cx="2231275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currentIndex is decremented, pointing to the previous state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2811780" y="3082926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6414220" y="3332868"/>
            <a:ext cx="60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9554849" y="3203782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cxnSpLocks/>
            <a:stCxn id="56" idx="0"/>
          </p:cNvCxnSpPr>
          <p:nvPr/>
        </p:nvCxnSpPr>
        <p:spPr>
          <a:xfrm rot="5400000" flipH="1" flipV="1">
            <a:off x="3178360" y="2727063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cxnSpLocks/>
            <a:stCxn id="56" idx="2"/>
            <a:endCxn id="46" idx="2"/>
          </p:cNvCxnSpPr>
          <p:nvPr/>
        </p:nvCxnSpPr>
        <p:spPr>
          <a:xfrm rot="16200000" flipH="1">
            <a:off x="4608221" y="2007634"/>
            <a:ext cx="9559" cy="3121674"/>
          </a:xfrm>
          <a:prstGeom prst="bentConnector3">
            <a:avLst>
              <a:gd name="adj1" fmla="val 64373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cxnSpLocks/>
            <a:stCxn id="51" idx="3"/>
            <a:endCxn id="46" idx="0"/>
          </p:cNvCxnSpPr>
          <p:nvPr/>
        </p:nvCxnSpPr>
        <p:spPr>
          <a:xfrm>
            <a:off x="5760720" y="2731241"/>
            <a:ext cx="413117" cy="3612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id="{118796D2-1FE6-A74D-82D7-AD6559BE3020}"/>
              </a:ext>
            </a:extLst>
          </p:cNvPr>
          <p:cNvSpPr/>
          <p:nvPr/>
        </p:nvSpPr>
        <p:spPr>
          <a:xfrm>
            <a:off x="7018020" y="2795127"/>
            <a:ext cx="1933029" cy="10754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/>
              <a:t>ImageMagick renders the canvas with the provided image the pointer is pointing to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3386A4-521B-FF44-AF6B-431F2B27BB56}"/>
              </a:ext>
            </a:extLst>
          </p:cNvPr>
          <p:cNvCxnSpPr>
            <a:cxnSpLocks/>
          </p:cNvCxnSpPr>
          <p:nvPr/>
        </p:nvCxnSpPr>
        <p:spPr>
          <a:xfrm>
            <a:off x="8951049" y="3311137"/>
            <a:ext cx="60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50">
            <a:extLst>
              <a:ext uri="{FF2B5EF4-FFF2-40B4-BE49-F238E27FC236}">
                <a16:creationId xmlns:a16="http://schemas.microsoft.com/office/drawing/2014/main" id="{65E19DAB-4025-3546-8A87-46882B88DD8C}"/>
              </a:ext>
            </a:extLst>
          </p:cNvPr>
          <p:cNvSpPr/>
          <p:nvPr/>
        </p:nvSpPr>
        <p:spPr>
          <a:xfrm>
            <a:off x="3529445" y="3690217"/>
            <a:ext cx="2231275" cy="12018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Model is unable to undo the previewImage, throws a CommandException. currentIndex remains at 0</a:t>
            </a:r>
          </a:p>
        </p:txBody>
      </p:sp>
    </p:spTree>
    <p:extLst>
      <p:ext uri="{BB962C8B-B14F-4D97-AF65-F5344CB8AC3E}">
        <p14:creationId xmlns:p14="http://schemas.microsoft.com/office/powerpoint/2010/main" val="241850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33689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7256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834755" y="2954611"/>
            <a:ext cx="1200770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/>
              <a:t>User executes redo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35525" y="3312830"/>
            <a:ext cx="758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5933454" y="3092485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2602244" y="4199396"/>
            <a:ext cx="216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686362" y="2390990"/>
            <a:ext cx="2999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[</a:t>
            </a:r>
            <a:r>
              <a:rPr lang="en-US" sz="1200" dirty="0"/>
              <a:t>currentIndex not equal to currentSize -1]</a:t>
            </a:r>
            <a:endParaRPr lang="en-SG" sz="12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3529445" y="2323911"/>
            <a:ext cx="2231275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currentIndex is incremented, pointing to the next state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2811780" y="3082926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6414220" y="3332868"/>
            <a:ext cx="60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9554849" y="3203782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cxnSpLocks/>
            <a:stCxn id="56" idx="0"/>
          </p:cNvCxnSpPr>
          <p:nvPr/>
        </p:nvCxnSpPr>
        <p:spPr>
          <a:xfrm rot="5400000" flipH="1" flipV="1">
            <a:off x="3178360" y="2727063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cxnSpLocks/>
            <a:stCxn id="56" idx="2"/>
            <a:endCxn id="46" idx="2"/>
          </p:cNvCxnSpPr>
          <p:nvPr/>
        </p:nvCxnSpPr>
        <p:spPr>
          <a:xfrm rot="16200000" flipH="1">
            <a:off x="4608221" y="2007634"/>
            <a:ext cx="9559" cy="3121674"/>
          </a:xfrm>
          <a:prstGeom prst="bentConnector3">
            <a:avLst>
              <a:gd name="adj1" fmla="val 64373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cxnSpLocks/>
            <a:stCxn id="51" idx="3"/>
            <a:endCxn id="46" idx="0"/>
          </p:cNvCxnSpPr>
          <p:nvPr/>
        </p:nvCxnSpPr>
        <p:spPr>
          <a:xfrm>
            <a:off x="5760720" y="2731241"/>
            <a:ext cx="413117" cy="3612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id="{118796D2-1FE6-A74D-82D7-AD6559BE3020}"/>
              </a:ext>
            </a:extLst>
          </p:cNvPr>
          <p:cNvSpPr/>
          <p:nvPr/>
        </p:nvSpPr>
        <p:spPr>
          <a:xfrm>
            <a:off x="7018020" y="2795127"/>
            <a:ext cx="1933029" cy="10754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/>
              <a:t>ImageMagick renders the canvas with the provided image the pointer is pointing to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3386A4-521B-FF44-AF6B-431F2B27BB56}"/>
              </a:ext>
            </a:extLst>
          </p:cNvPr>
          <p:cNvCxnSpPr>
            <a:cxnSpLocks/>
          </p:cNvCxnSpPr>
          <p:nvPr/>
        </p:nvCxnSpPr>
        <p:spPr>
          <a:xfrm>
            <a:off x="8951049" y="3311137"/>
            <a:ext cx="60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50">
            <a:extLst>
              <a:ext uri="{FF2B5EF4-FFF2-40B4-BE49-F238E27FC236}">
                <a16:creationId xmlns:a16="http://schemas.microsoft.com/office/drawing/2014/main" id="{65E19DAB-4025-3546-8A87-46882B88DD8C}"/>
              </a:ext>
            </a:extLst>
          </p:cNvPr>
          <p:cNvSpPr/>
          <p:nvPr/>
        </p:nvSpPr>
        <p:spPr>
          <a:xfrm>
            <a:off x="3529445" y="3690217"/>
            <a:ext cx="2231275" cy="12018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Model is unable to redo the previewImage, throws a CommandException. currentIndex remains equal to (currentSize -1)</a:t>
            </a:r>
          </a:p>
        </p:txBody>
      </p:sp>
    </p:spTree>
    <p:extLst>
      <p:ext uri="{BB962C8B-B14F-4D97-AF65-F5344CB8AC3E}">
        <p14:creationId xmlns:p14="http://schemas.microsoft.com/office/powerpoint/2010/main" val="263488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178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Ivan Ho Weng Kwong</cp:lastModifiedBy>
  <cp:revision>24</cp:revision>
  <dcterms:created xsi:type="dcterms:W3CDTF">2017-07-28T00:49:09Z</dcterms:created>
  <dcterms:modified xsi:type="dcterms:W3CDTF">2018-11-10T14:01:32Z</dcterms:modified>
</cp:coreProperties>
</file>