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346163" y="483321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imageList</a:t>
            </a:r>
            <a:r>
              <a:rPr lang="en-SG" dirty="0">
                <a:latin typeface="Consolas" panose="020B0609020204030204" pitchFamily="49" charset="0"/>
              </a:rPr>
              <a:t> (from Desktop)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75" y="2078909"/>
            <a:ext cx="10323589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8679" y="4850971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currentBatch</a:t>
            </a:r>
            <a:endParaRPr lang="en-SG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5865941" y="41600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761365" y="4222029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8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1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76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75" y="2155785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40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22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75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0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931319" y="2155785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images bird">
            <a:extLst>
              <a:ext uri="{FF2B5EF4-FFF2-40B4-BE49-F238E27FC236}">
                <a16:creationId xmlns:a16="http://schemas.microsoft.com/office/drawing/2014/main" id="{C6FED173-1CB9-42B2-8658-DD2630D2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07" y="2169531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Related image">
            <a:extLst>
              <a:ext uri="{FF2B5EF4-FFF2-40B4-BE49-F238E27FC236}">
                <a16:creationId xmlns:a16="http://schemas.microsoft.com/office/drawing/2014/main" id="{54E206D6-3963-43B2-AA76-B77A3E23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60" y="2167550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images bird">
            <a:extLst>
              <a:ext uri="{FF2B5EF4-FFF2-40B4-BE49-F238E27FC236}">
                <a16:creationId xmlns:a16="http://schemas.microsoft.com/office/drawing/2014/main" id="{E69B80A8-B5AD-4DAD-B4D3-246108A5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05" y="2167550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Image result for images bird">
            <a:extLst>
              <a:ext uri="{FF2B5EF4-FFF2-40B4-BE49-F238E27FC236}">
                <a16:creationId xmlns:a16="http://schemas.microsoft.com/office/drawing/2014/main" id="{79AB5F71-33A4-4263-A1DF-7306E684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04" y="2167551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mages bird">
            <a:extLst>
              <a:ext uri="{FF2B5EF4-FFF2-40B4-BE49-F238E27FC236}">
                <a16:creationId xmlns:a16="http://schemas.microsoft.com/office/drawing/2014/main" id="{FCAB3576-04D4-49D0-AA1E-3CE34FD5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9" y="2169531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images bird">
            <a:extLst>
              <a:ext uri="{FF2B5EF4-FFF2-40B4-BE49-F238E27FC236}">
                <a16:creationId xmlns:a16="http://schemas.microsoft.com/office/drawing/2014/main" id="{25B64730-7EFB-4DCD-8189-5D2319E7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51" y="2169531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>
            <a:extLst>
              <a:ext uri="{FF2B5EF4-FFF2-40B4-BE49-F238E27FC236}">
                <a16:creationId xmlns:a16="http://schemas.microsoft.com/office/drawing/2014/main" id="{A4EA9CE3-03E8-4E41-AAAF-622A970F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04" y="2167550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 result for images bird">
            <a:extLst>
              <a:ext uri="{FF2B5EF4-FFF2-40B4-BE49-F238E27FC236}">
                <a16:creationId xmlns:a16="http://schemas.microsoft.com/office/drawing/2014/main" id="{E62F21F8-0BAB-4E67-8A07-BFE94D30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49" y="2167550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images bird">
            <a:extLst>
              <a:ext uri="{FF2B5EF4-FFF2-40B4-BE49-F238E27FC236}">
                <a16:creationId xmlns:a16="http://schemas.microsoft.com/office/drawing/2014/main" id="{8BB37F42-7262-4937-BE8C-EC9C99D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622146" y="3772973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BC6C7-78D0-4319-BD84-3138D34A1057}"/>
              </a:ext>
            </a:extLst>
          </p:cNvPr>
          <p:cNvSpPr txBox="1"/>
          <p:nvPr/>
        </p:nvSpPr>
        <p:spPr>
          <a:xfrm>
            <a:off x="6098939" y="378275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1   2    3  4   5  6   7   8   9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5935F9-0E93-427C-9C73-A8F9F9E70B18}"/>
              </a:ext>
            </a:extLst>
          </p:cNvPr>
          <p:cNvSpPr txBox="1"/>
          <p:nvPr/>
        </p:nvSpPr>
        <p:spPr>
          <a:xfrm>
            <a:off x="10599" y="1077786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select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B16ABC-BF72-4213-95E2-88A6407AA119}"/>
              </a:ext>
            </a:extLst>
          </p:cNvPr>
          <p:cNvCxnSpPr>
            <a:cxnSpLocks/>
          </p:cNvCxnSpPr>
          <p:nvPr/>
        </p:nvCxnSpPr>
        <p:spPr>
          <a:xfrm>
            <a:off x="754566" y="1409879"/>
            <a:ext cx="0" cy="634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28</cp:revision>
  <dcterms:created xsi:type="dcterms:W3CDTF">2017-07-27T00:35:51Z</dcterms:created>
  <dcterms:modified xsi:type="dcterms:W3CDTF">2018-10-29T11:06:57Z</dcterms:modified>
</cp:coreProperties>
</file>